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3" autoAdjust="0"/>
    <p:restoredTop sz="75150" autoAdjust="0"/>
  </p:normalViewPr>
  <p:slideViewPr>
    <p:cSldViewPr snapToGrid="0">
      <p:cViewPr varScale="1">
        <p:scale>
          <a:sx n="61" d="100"/>
          <a:sy n="61" d="100"/>
        </p:scale>
        <p:origin x="25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15.11.2023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1" dirty="0"/>
              <a:t>قبل از شروع دوره واقعی، اهداف آموزشی را با شرکت کنندگان دوره مرور کنید. این کار یادگیری و به خاطر سپردن مهم ترین اطلاعات را برای آنها آسان تر می کند.</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کاربران آیپپد و آیفون می توانند نام کاربری خود را در قسمت </a:t>
            </a:r>
            <a:r>
              <a:rPr lang="nb-NO" dirty="0"/>
              <a:t> «Apple ID»</a:t>
            </a:r>
            <a:r>
              <a:rPr lang="prs-AF" dirty="0"/>
              <a:t>بیابند.</a:t>
            </a:r>
          </a:p>
          <a:p>
            <a:pPr algn="r" rtl="1"/>
            <a:endParaRPr lang="prs-AF" dirty="0"/>
          </a:p>
          <a:p>
            <a:pPr algn="r" rtl="1"/>
            <a:r>
              <a:rPr lang="prs-AF" dirty="0"/>
              <a:t>کاربران اندروید نام کاربری خود را در زیر منوی </a:t>
            </a:r>
            <a:r>
              <a:rPr lang="nb-NO" dirty="0"/>
              <a:t> «Google»</a:t>
            </a:r>
            <a:r>
              <a:rPr lang="prs-AF" dirty="0"/>
              <a:t>پیدا می‌کنند، اغلب با تصویر «</a:t>
            </a:r>
            <a:r>
              <a:rPr lang="nb-NO" dirty="0"/>
              <a:t>«g</a:t>
            </a:r>
            <a:r>
              <a:rPr lang="prs-AF" dirty="0"/>
              <a:t>کوچک در کنار آن.</a:t>
            </a:r>
          </a:p>
          <a:p>
            <a:pPr algn="r" rtl="1"/>
            <a:endParaRPr lang="prs-AF" dirty="0"/>
          </a:p>
          <a:p>
            <a:pPr algn="r" rtl="1"/>
            <a:r>
              <a:rPr lang="prs-AF" dirty="0"/>
              <a:t>کاربران ویندوز می توانند نام کاربری خود را در زیر "حساب ها" پیدا کنند.</a:t>
            </a:r>
          </a:p>
          <a:p>
            <a:pPr algn="r" rtl="1"/>
            <a:endParaRPr lang="prs-AF" dirty="0"/>
          </a:p>
          <a:p>
            <a:pPr algn="r" rtl="1"/>
            <a:r>
              <a:rPr lang="prs-AF" dirty="0"/>
              <a:t>برای بسیاری، حساب کاربری/</a:t>
            </a:r>
            <a:r>
              <a:rPr lang="nb-NO" dirty="0"/>
              <a:t> ID</a:t>
            </a:r>
            <a:r>
              <a:rPr lang="prs-AF" dirty="0"/>
              <a:t>یک ایمیل آدرس خواهد بود که آنها می شناسند.</a:t>
            </a:r>
          </a:p>
          <a:p>
            <a:pPr algn="r" rtl="1"/>
            <a:endParaRPr lang="prs-AF" dirty="0"/>
          </a:p>
          <a:p>
            <a:pPr algn="r" rtl="1"/>
            <a:r>
              <a:rPr lang="prs-AF" b="1" dirty="0"/>
              <a:t>به اطراف بروید و بررسی کنید تا مطمئن شوید همه آدرس ایمیلی را که باید با آن وارد شوند پیدا کرده اند.</a:t>
            </a:r>
          </a:p>
          <a:p>
            <a:pPr algn="r" rtl="1"/>
            <a:endParaRPr lang="prs-AF" dirty="0"/>
          </a:p>
          <a:p>
            <a:pPr algn="r" rtl="1"/>
            <a:r>
              <a:rPr lang="prs-AF" dirty="0"/>
              <a:t>اگر به خاطر سپردن نام کاربری خود برایتان سخت است، می توانید آن را یاد داشت کنید تا بعداً آن را به خاطر بسپارید.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dirty="0"/>
              <a:t>کسانی که حسابی ندارند که بتوانند با آن وارد شوند، باید آن را ایجاد کنند. این کاملاً شبیه ایجاد یک ایمیل آدرس است و کاری است که فقط یک بار باید انجام دهید.</a:t>
            </a:r>
          </a:p>
          <a:p>
            <a:pPr marL="0" marR="0" indent="0" algn="r" defTabSz="914400" rtl="1" eaLnBrk="1" fontAlgn="auto" latinLnBrk="0" hangingPunct="1">
              <a:lnSpc>
                <a:spcPct val="100000"/>
              </a:lnSpc>
              <a:spcBef>
                <a:spcPts val="0"/>
              </a:spcBef>
              <a:spcAft>
                <a:spcPts val="0"/>
              </a:spcAft>
              <a:buClrTx/>
              <a:buSzTx/>
              <a:buFontTx/>
              <a:buNone/>
              <a:tabLst/>
              <a:defRPr/>
            </a:pPr>
            <a:endParaRPr lang="prs-AF" dirty="0"/>
          </a:p>
          <a:p>
            <a:pPr marL="0" marR="0" indent="0" algn="r" defTabSz="914400" rtl="1" eaLnBrk="1" fontAlgn="auto" latinLnBrk="0" hangingPunct="1">
              <a:lnSpc>
                <a:spcPct val="100000"/>
              </a:lnSpc>
              <a:spcBef>
                <a:spcPts val="0"/>
              </a:spcBef>
              <a:spcAft>
                <a:spcPts val="0"/>
              </a:spcAft>
              <a:buClrTx/>
              <a:buSzTx/>
              <a:buFontTx/>
              <a:buNone/>
              <a:tabLst/>
              <a:defRPr/>
            </a:pPr>
            <a:r>
              <a:rPr lang="prs-AF" b="1" dirty="0"/>
              <a:t>به شرکت ‌کنندگانی که حساب کاربری ندارند کمک کنید تا حساب کاربری ایجاد کنند.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وارد اپ استور خود شوید</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پس از بازگشت به صفحه اصلی تلفن یا تبلت، زمان آن رسیده است که فروشگاه برنامه خود را پیدا کنید.</a:t>
            </a:r>
          </a:p>
          <a:p>
            <a:pPr algn="r" rtl="1"/>
            <a:r>
              <a:rPr lang="prs-AF" dirty="0"/>
              <a:t>می توانید علامت فروشگاه برنامه خود را در بالا مشاهده کنید.</a:t>
            </a:r>
          </a:p>
          <a:p>
            <a:pPr algn="r" rtl="1"/>
            <a:endParaRPr lang="prs-AF" dirty="0"/>
          </a:p>
          <a:p>
            <a:pPr algn="r" rtl="1"/>
            <a:r>
              <a:rPr lang="prs-AF" dirty="0"/>
              <a:t>برای استفاده از اپ استور باید به اینترنت متصل باشید.</a:t>
            </a:r>
          </a:p>
          <a:p>
            <a:pPr algn="r" rtl="1"/>
            <a:endParaRPr lang="prs-AF" dirty="0"/>
          </a:p>
          <a:p>
            <a:pPr algn="r" rtl="1"/>
            <a:r>
              <a:rPr lang="prs-AF" b="1" dirty="0"/>
              <a:t>مطمئن شوید که همه قبل از ادامه دادن، برنامه فروشگاه خود را پیدا کرده اند.</a:t>
            </a: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اپ استور را با کلیک بر روی آن باز کنید. "ورود به سیستم" را انتخاب کنید و دستورالعمل ها را دنبال کنید.</a:t>
            </a:r>
          </a:p>
          <a:p>
            <a:pPr algn="r" rtl="1"/>
            <a:endParaRPr lang="prs-AF" dirty="0"/>
          </a:p>
          <a:p>
            <a:pPr algn="r" rtl="1"/>
            <a:r>
              <a:rPr lang="prs-AF" dirty="0"/>
              <a:t>ایمیل آدرس خود را در بخش ایمیل آدرس وارد کنید (از آدرسی که قبلا در قسمت تنظیمات پیدا کردیم استفاده کنید).</a:t>
            </a:r>
          </a:p>
          <a:p>
            <a:pPr algn="r" rtl="1"/>
            <a:r>
              <a:rPr lang="prs-AF" dirty="0"/>
              <a:t>رمز عبور خود را در قسمت رمز عبور وارد کنید.</a:t>
            </a:r>
          </a:p>
          <a:p>
            <a:pPr algn="r" rtl="1"/>
            <a:endParaRPr lang="prs-AF" dirty="0"/>
          </a:p>
          <a:p>
            <a:pPr algn="r" rtl="1"/>
            <a:r>
              <a:rPr lang="prs-AF" dirty="0"/>
              <a:t>کسانی که قبلاً از اپ استور استفاده کرده اند اغلب قبلاً وارد شده اند.</a:t>
            </a:r>
          </a:p>
          <a:p>
            <a:pPr algn="r" rtl="1"/>
            <a:endParaRPr lang="prs-AF" dirty="0"/>
          </a:p>
          <a:p>
            <a:pPr algn="r" rtl="1"/>
            <a:r>
              <a:rPr lang="prs-AF" b="1" dirty="0"/>
              <a:t>منتظر بمانید تا همه وارد سیستم شوند.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800" b="1" dirty="0">
                <a:effectLst/>
                <a:ea typeface="Calibri" panose="020F0502020204030204" pitchFamily="34" charset="0"/>
                <a:cs typeface="Arial" panose="020B0604020202020204" pitchFamily="34" charset="0"/>
              </a:rPr>
              <a:t>جستجو </a:t>
            </a:r>
            <a:r>
              <a:rPr lang="ar-SA" sz="1800" b="1" dirty="0" err="1">
                <a:effectLst/>
                <a:ea typeface="Calibri" panose="020F0502020204030204" pitchFamily="34" charset="0"/>
                <a:cs typeface="Arial" panose="020B0604020202020204" pitchFamily="34" charset="0"/>
              </a:rPr>
              <a:t>برای</a:t>
            </a:r>
            <a:r>
              <a:rPr lang="ar-SA" sz="1800" b="1" dirty="0">
                <a:effectLst/>
                <a:ea typeface="Calibri" panose="020F0502020204030204" pitchFamily="34" charset="0"/>
                <a:cs typeface="Arial" panose="020B0604020202020204" pitchFamily="34" charset="0"/>
              </a:rPr>
              <a:t> </a:t>
            </a:r>
            <a:r>
              <a:rPr lang="ar-SA" sz="1800" b="1" dirty="0" err="1">
                <a:effectLst/>
                <a:ea typeface="Calibri" panose="020F0502020204030204" pitchFamily="34" charset="0"/>
                <a:cs typeface="Arial" panose="020B0604020202020204" pitchFamily="34" charset="0"/>
              </a:rPr>
              <a:t>یک</a:t>
            </a:r>
            <a:r>
              <a:rPr lang="ar-SA" sz="1800" b="1" dirty="0">
                <a:effectLst/>
                <a:ea typeface="Calibri" panose="020F0502020204030204" pitchFamily="34" charset="0"/>
                <a:cs typeface="Arial" panose="020B0604020202020204" pitchFamily="34" charset="0"/>
              </a:rPr>
              <a:t> </a:t>
            </a:r>
            <a:r>
              <a:rPr lang="ar-SA" sz="1800" b="1" dirty="0" err="1">
                <a:effectLst/>
                <a:ea typeface="Calibri" panose="020F0502020204030204" pitchFamily="34" charset="0"/>
                <a:cs typeface="Arial" panose="020B0604020202020204" pitchFamily="34" charset="0"/>
              </a:rPr>
              <a:t>برنامه</a:t>
            </a:r>
            <a:endParaRPr lang="nb-NO" dirty="0"/>
          </a:p>
        </p:txBody>
      </p:sp>
      <p:sp>
        <p:nvSpPr>
          <p:cNvPr id="4" name="Slide Number Placeholder 3"/>
          <p:cNvSpPr>
            <a:spLocks noGrp="1"/>
          </p:cNvSpPr>
          <p:nvPr>
            <p:ph type="sldNum" sz="quarter" idx="5"/>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88532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برنامه های زیادی وجود دارد. به محض باز کردن برنامه فروشگاه، بسیاری از محبوب ترین ها را خواهید دید. برای مشاهده بیشتر، صفحه را به پایین کش کنید. معمولاً می دانید که به دنبال کدام برنامه هستید. برای پیدا کردن برنامه، باید آن را جستجو کنید.</a:t>
            </a:r>
          </a:p>
          <a:p>
            <a:pPr algn="r" rtl="1"/>
            <a:endParaRPr lang="prs-AF" dirty="0"/>
          </a:p>
          <a:p>
            <a:pPr algn="r" rtl="1"/>
            <a:r>
              <a:rPr lang="prs-AF" dirty="0"/>
              <a:t>کاربران آیپد/آیفون یا ویندوز برای جستجو باید روی علامت ذره بین ضربه بزنند. سپس یک بخش جستجو روی صفحه ظاهر می شود.</a:t>
            </a:r>
          </a:p>
          <a:p>
            <a:pPr algn="r" rtl="1"/>
            <a:endParaRPr lang="prs-AF" dirty="0"/>
          </a:p>
          <a:p>
            <a:pPr algn="r" rtl="1"/>
            <a:r>
              <a:rPr lang="prs-AF" dirty="0"/>
              <a:t>کاربران اندروید یک نوار جستجو را در بالای صفحه پیدا می کنند و برای شروع جستجو باید روی آن ضربه بزنید.</a:t>
            </a:r>
          </a:p>
          <a:p>
            <a:pPr algn="r" rtl="1"/>
            <a:endParaRPr lang="prs-AF" dirty="0"/>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برنامه های زیادی وجود دارد که می توانید دانلود کنید. برنامه برنامه ای است که به سادگی به شما امکان می دهد از خدمات دیجیتال در تلفن هوشمند یا تبلت استفاده کنید.</a:t>
            </a:r>
          </a:p>
          <a:p>
            <a:pPr algn="r" rtl="1"/>
            <a:endParaRPr lang="prs-AF" dirty="0"/>
          </a:p>
          <a:p>
            <a:pPr algn="r" rtl="1"/>
            <a:r>
              <a:rPr lang="prs-AF" dirty="0"/>
              <a:t>برنامه ها می توانند به شما امکان دسترسی به اخبار، سرگرمی ها، بازی ها، خدمات بانکی، رسانه های اجتماعی و بسیاری موارد دیگر را بدهند. اگر یکی را می شناسید که دوست دارید در تلفن یا تبلت خود داشته باشید، می توانید آن را جستجو کنید. اگر نه، می توانید یکی از این ها را دانلود کنید.</a:t>
            </a:r>
          </a:p>
          <a:p>
            <a:pPr algn="r" rtl="1"/>
            <a:endParaRPr lang="prs-AF" dirty="0"/>
          </a:p>
          <a:p>
            <a:pPr algn="r" rtl="1"/>
            <a:r>
              <a:rPr lang="prs-AF" dirty="0"/>
              <a:t>در پایان این دوره، یاد می گیرید که چگونه دوباره برنامه ها را از تلفن و تبلت خود حذف کنید، بنابراین مهم نیست فعلا چه چیزی را برای دانلود انتخاب می کنید.</a:t>
            </a: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یک برنامه را دانلود کنید</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با پیدا کردن برنامه ای که می خواهیم دانلود کنیم شروع می کنیم. مثالی که من استفاده می کنم این است </a:t>
            </a:r>
            <a:r>
              <a:rPr lang="nb-NO" dirty="0"/>
              <a:t> – </a:t>
            </a:r>
            <a:r>
              <a:rPr lang="nb-NO" dirty="0" err="1"/>
              <a:t>Wordfeud</a:t>
            </a:r>
            <a:r>
              <a:rPr lang="prs-AF" dirty="0"/>
              <a:t>یک بازی شبیه به </a:t>
            </a:r>
            <a:r>
              <a:rPr lang="nb-NO" dirty="0"/>
              <a:t> Scrabble</a:t>
            </a:r>
            <a:r>
              <a:rPr lang="prs-AF" dirty="0"/>
              <a:t>که چند سال پیش بسیار محبوب بود.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در مورد تلفن ها و تبلت های مختلف</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با نگاه کردن به بالا شروع خواهم کرد </a:t>
            </a:r>
            <a:r>
              <a:rPr lang="nb-NO" dirty="0"/>
              <a:t> </a:t>
            </a:r>
            <a:r>
              <a:rPr lang="nb-NO" dirty="0" err="1"/>
              <a:t>Wordfeud</a:t>
            </a:r>
            <a:r>
              <a:rPr lang="prs-AF" dirty="0"/>
              <a:t>دربرنامه فروشگاه من</a:t>
            </a:r>
            <a:r>
              <a:rPr lang="nb-NO" dirty="0"/>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اکنون لیستی از برنامه هایی که با جستجوی من مطابقت دارند ظاهر می شود.</a:t>
            </a:r>
          </a:p>
          <a:p>
            <a:pPr algn="r" rtl="1"/>
            <a:endParaRPr lang="prs-AF" dirty="0"/>
          </a:p>
          <a:p>
            <a:pPr algn="r" rtl="1"/>
            <a:r>
              <a:rPr lang="prs-AF" dirty="0"/>
              <a:t>در اینجا می توانم ببینم که دو نتیجه برتر برای من جالب ترین هستند.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dirty="0"/>
              <a:t>اگر کمی دقیق تر نگاه کنید، آن یک نسخه را خواهید دید </a:t>
            </a:r>
            <a:r>
              <a:rPr lang="nb-NO" dirty="0"/>
              <a:t> </a:t>
            </a:r>
            <a:r>
              <a:rPr lang="nb-NO" dirty="0" err="1"/>
              <a:t>Wordfeud</a:t>
            </a:r>
            <a:r>
              <a:rPr lang="prs-AF" dirty="0"/>
              <a:t>رایگان است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در حالی که دیگری هزینه دارد. وقتی این اتفاق می‌افتد، اغلب به این دلیل است که یکی از نسخه ‌ها، نسخه ‌ای که رایگان است، تبلیغات دارد، در حالی که نسخه‌ ای که هزینه دارد، تبلیغاتی ندارد. اگر این فرصت را دارید، اغلب نظریه ای خوبی است که ابتدا نسخه رایگان را امتحان کنید قبل از اینکه تصمیم بگیرید آیا یک برنامه ارزش هزینه کردن را دارد یا خیر.</a:t>
            </a:r>
          </a:p>
          <a:p>
            <a:pPr algn="r" rtl="1"/>
            <a:endParaRPr lang="prs-AF" dirty="0"/>
          </a:p>
          <a:p>
            <a:pPr algn="r" rtl="1"/>
            <a:r>
              <a:rPr lang="prs-AF" dirty="0"/>
              <a:t>برخی از برنامه‌ ها فقط در نسخه‌های رایگان وجود دارند (این لزوماً به این معنی نیست که حاوی تبلیغات هستند)، در حالی که برخی دیگر فقط در صورتی قابل دانلود هستند که برای آنها هزینه کنید.</a:t>
            </a:r>
          </a:p>
          <a:p>
            <a:pPr algn="r" rtl="1"/>
            <a:endParaRPr lang="prs-AF" dirty="0"/>
          </a:p>
          <a:p>
            <a:pPr algn="r" rtl="1"/>
            <a:r>
              <a:rPr lang="prs-AF" dirty="0"/>
              <a:t>برای خواندن اطلاعات بیشتر در مورد برنامه قبل از دانلود، یک بار روی آن ضربه می زنم.</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dirty="0"/>
              <a:t>صفحه اطلاعات و دانلود یک برنامه ممکن است به این شکل باشد. بستگی به برنامه فروشگاه و تبلت یا تلفن هوشمندی که استفاده می ‌کنید، متفاوت است.</a:t>
            </a:r>
          </a:p>
          <a:p>
            <a:pPr marL="0" marR="0" indent="0" algn="r" defTabSz="914400" rtl="1" eaLnBrk="1" fontAlgn="auto" latinLnBrk="0" hangingPunct="1">
              <a:lnSpc>
                <a:spcPct val="100000"/>
              </a:lnSpc>
              <a:spcBef>
                <a:spcPts val="0"/>
              </a:spcBef>
              <a:spcAft>
                <a:spcPts val="0"/>
              </a:spcAft>
              <a:buClrTx/>
              <a:buSzTx/>
              <a:buFontTx/>
              <a:buNone/>
              <a:tabLst/>
              <a:defRPr/>
            </a:pPr>
            <a:endParaRPr lang="prs-AF" dirty="0"/>
          </a:p>
          <a:p>
            <a:pPr marL="0" marR="0" indent="0" algn="r" defTabSz="914400" rtl="1" eaLnBrk="1" fontAlgn="auto" latinLnBrk="0" hangingPunct="1">
              <a:lnSpc>
                <a:spcPct val="100000"/>
              </a:lnSpc>
              <a:spcBef>
                <a:spcPts val="0"/>
              </a:spcBef>
              <a:spcAft>
                <a:spcPts val="0"/>
              </a:spcAft>
              <a:buClrTx/>
              <a:buSzTx/>
              <a:buFontTx/>
              <a:buNone/>
              <a:tabLst/>
              <a:defRPr/>
            </a:pPr>
            <a:r>
              <a:rPr lang="prs-AF" dirty="0"/>
              <a:t>این تصویر اطلاعاتی در مورد نسخه رایگان نمایش می دهد</a:t>
            </a:r>
            <a:r>
              <a:rPr lang="nb-NO" dirty="0"/>
              <a:t>.</a:t>
            </a:r>
            <a:r>
              <a:rPr lang="nb-NO" dirty="0" err="1"/>
              <a:t>Wordfeud</a:t>
            </a:r>
            <a:r>
              <a:rPr lang="nb-NO" dirty="0"/>
              <a:t>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در اینجا می ‌توانیم ببینیم نسخه‌ ای که هزینه دارد چگونه است.</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برای دانلود اپلیکیشن، باید روی دکمه ای که در بالای صفحه قرار دارد، معمولا نزدیک به علامت برنامه ضربه بزنید.</a:t>
            </a:r>
          </a:p>
          <a:p>
            <a:pPr algn="r" rtl="1"/>
            <a:endParaRPr lang="prs-AF" dirty="0"/>
          </a:p>
          <a:p>
            <a:pPr algn="r" rtl="1"/>
            <a:r>
              <a:rPr lang="prs-AF" dirty="0"/>
              <a:t>آنچه روی دکمه نوشته شده بستگی به این دارد که از کدام برنامه فروشگاه استفاده می کنید.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dirty="0"/>
              <a:t>برای برنامه ‌های روی کاربران آیپد/آیفون، می‌گوید «دریافت» یا قیمت برنامه.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اگر یک بار روی «دریافت» ضربه بزنید، می‌گوید «نصب». اگر برنامه چیزی قیمت دارد، روی قیمت ضربه بزنید و می‌گوید «خرید».</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برای دانلود یا خرید برنامه، دوباره ضربه بزنید.</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در ناروی به طور عمده سه نوع تلفن هوشمند و تبلت استفاده می شود.</a:t>
            </a:r>
            <a:endParaRPr lang="bg-BG" dirty="0"/>
          </a:p>
          <a:p>
            <a:pPr algn="r" rtl="1"/>
            <a:endParaRPr lang="prs-AF" dirty="0"/>
          </a:p>
          <a:p>
            <a:pPr algn="r" rtl="1"/>
            <a:r>
              <a:rPr lang="prs-AF" dirty="0"/>
              <a:t>بسیاری از افراد آیپد یا آیفون دارند.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در گوشی‌ های اندرویدی و ویندوزی، می‌توانید یک بار روی «نصب» یا روی دکمه‌ ای که قیمت روی آن است ضربه بزنید.</a:t>
            </a:r>
          </a:p>
          <a:p>
            <a:pPr algn="r" rtl="1"/>
            <a:endParaRPr lang="prs-AF" baseline="0" dirty="0"/>
          </a:p>
          <a:p>
            <a:pPr algn="r" rtl="1"/>
            <a:r>
              <a:rPr lang="prs-AF" baseline="0" dirty="0"/>
              <a:t>اگر به شما گفته شد که اطلاعات کارت پرداخت را وارد کنید، فقط دستورالعمل های روی صفحه را دنبال کنید. این کار معمولا فقط یک بار لازم است.</a:t>
            </a:r>
          </a:p>
          <a:p>
            <a:pPr algn="r" rtl="1"/>
            <a:r>
              <a:rPr lang="prs-AF" baseline="0" dirty="0"/>
              <a:t>فروشگاه اپلیکیشن شماره کارت را برای شما به خاطر می ‌سپارد و بدون تأیید شما، از کارت پرداخت شما هزینه‌ ای دریافت نمی ‌کند.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aseline="0" dirty="0"/>
              <a:t>ممکن است از شما خواسته شود که یک رمز عبور برای دانلود برنامه وارد کنید. رمز عبور را وارد کرده و روی «تأیید» یا «پذیرش» ضربه بزنید.</a:t>
            </a:r>
          </a:p>
          <a:p>
            <a:pPr marL="0" marR="0" indent="0" algn="r" defTabSz="914400" rtl="1" eaLnBrk="1" fontAlgn="auto" latinLnBrk="0" hangingPunct="1">
              <a:lnSpc>
                <a:spcPct val="100000"/>
              </a:lnSpc>
              <a:spcBef>
                <a:spcPts val="0"/>
              </a:spcBef>
              <a:spcAft>
                <a:spcPts val="0"/>
              </a:spcAft>
              <a:buClrTx/>
              <a:buSzTx/>
              <a:buFontTx/>
              <a:buNone/>
              <a:tabLst/>
              <a:defRPr/>
            </a:pPr>
            <a:r>
              <a:rPr lang="prs-AF" baseline="0" dirty="0"/>
              <a:t>ممکن است به شما گفته شود که از اثر انگشت خود برای دانلود برنامه استفاده کنید.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0" baseline="0" dirty="0"/>
              <a:t>پس از اتمام دانلود، برنامه به برنامه های دیگری که قبلاً در تلفن یا تبلت خود دارید اضافه می شود. برای پیدا کردن آن، باید در میان برنامه ‌ها حرکت کنید تا نماد برنامه جدید را پیدا کنید.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اکنون می‌توانید روی برنامه ضربه بزنید تا باز شود، درست مانند هر برنامه ‌ای که قبلاً در تلفن خود باز کرده‌اید.</a:t>
            </a:r>
          </a:p>
          <a:p>
            <a:pPr algn="r" rtl="1"/>
            <a:endParaRPr lang="prs-AF" baseline="0" dirty="0"/>
          </a:p>
          <a:p>
            <a:pPr algn="r" rtl="1"/>
            <a:r>
              <a:rPr lang="prs-AF" b="1" baseline="0" dirty="0"/>
              <a:t>قبل از ادامه، مطمئن شوید که همه برنامه را دانلود کرده و آن را در دستگاه خود پیدا کرده اند.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rs-AF" b="1" dirty="0"/>
              <a:t>در حال حذف برنامه ها</a:t>
            </a:r>
            <a:endParaRPr lang="nb-NO" b="1" dirty="0"/>
          </a:p>
        </p:txBody>
      </p:sp>
      <p:sp>
        <p:nvSpPr>
          <p:cNvPr id="4" name="Slide Number Placeholder 3"/>
          <p:cNvSpPr>
            <a:spLocks noGrp="1"/>
          </p:cNvSpPr>
          <p:nvPr>
            <p:ph type="sldNum" sz="quarter" idx="5"/>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571631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گاهی اوقات می خواهید برنامه ای را از تلفن هوشمند یا تبلت خود حذف کنید. برخی از برنامه ‌ها را نمی ‌توان حذف کرد زیرا با تبلت یا تلفن همراه هستند، اما می ‌توانید هر برنامه ‌ای را که دانلود کرده‌ اید حذف کنید.</a:t>
            </a:r>
          </a:p>
          <a:p>
            <a:pPr algn="r" rtl="1"/>
            <a:endParaRPr lang="prs-AF" baseline="0" dirty="0"/>
          </a:p>
          <a:p>
            <a:pPr algn="r" rtl="1"/>
            <a:r>
              <a:rPr lang="prs-AF" baseline="0" dirty="0"/>
              <a:t>ابتدا باید برنامه ای را که می خواهید حذف کنید پیدا کنید.</a:t>
            </a:r>
          </a:p>
          <a:p>
            <a:pPr algn="r" rtl="1"/>
            <a:endParaRPr lang="prs-AF" baseline="0" dirty="0"/>
          </a:p>
          <a:p>
            <a:pPr algn="r" rtl="1"/>
            <a:r>
              <a:rPr lang="prs-AF" baseline="0" dirty="0"/>
              <a:t>برنامه را فشار دهید و حداقل یک ثانیه نگه دارید. حالا اتفاقی روی صفحه خواهد افتاد.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0" baseline="0" dirty="0"/>
              <a:t>کاربران آیپد/آیفون خواهند دید که تمام علامات روی صفحه شروع به لرزیدن می‌کنند</a:t>
            </a:r>
            <a:r>
              <a:rPr lang="nb-NO" b="0" baseline="0" dirty="0"/>
              <a:t> </a:t>
            </a:r>
            <a:r>
              <a:rPr lang="nb-NO" b="0" baseline="0" dirty="0" err="1"/>
              <a:t>X</a:t>
            </a:r>
            <a:r>
              <a:rPr lang="nb-NO" b="0" baseline="0" dirty="0"/>
              <a:t> </a:t>
            </a:r>
            <a:r>
              <a:rPr lang="prs-AF" b="0" baseline="0" dirty="0"/>
              <a:t>گوشه سمت چپ ظاهر می شود.</a:t>
            </a:r>
          </a:p>
          <a:p>
            <a:pPr algn="r" rtl="1"/>
            <a:endParaRPr lang="prs-AF" b="0" baseline="0" dirty="0"/>
          </a:p>
          <a:p>
            <a:pPr algn="r" rtl="1"/>
            <a:r>
              <a:rPr lang="prs-AF" b="0" baseline="0" dirty="0"/>
              <a:t>کاربران اندروید نواری را با سطل زباله در بالای صفحه نمایش خواهند دید. هنگامی که انگشت خود را از برنامه بردارید، تصویر به حالت عادی باز می گردد.</a:t>
            </a:r>
          </a:p>
          <a:p>
            <a:pPr algn="r" rtl="1"/>
            <a:endParaRPr lang="prs-AF" b="0" baseline="0" dirty="0"/>
          </a:p>
          <a:p>
            <a:pPr algn="r" rtl="1"/>
            <a:r>
              <a:rPr lang="prs-AF" b="0" baseline="0" dirty="0"/>
              <a:t>کاربران ویندوز گزینه «حذف نصب» را روی صفحه نمایش خواهند داشت.</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برای حذف نصب برنامه در آیپد/آیفون، روی آن ضربه بزنید </a:t>
            </a:r>
            <a:r>
              <a:rPr lang="nb-NO" b="0" baseline="0" dirty="0" err="1"/>
              <a:t>X</a:t>
            </a:r>
            <a:r>
              <a:rPr lang="nb-NO" b="0" baseline="0" dirty="0"/>
              <a:t>. </a:t>
            </a:r>
            <a:r>
              <a:rPr lang="prs-AF" b="0" baseline="0" dirty="0"/>
              <a:t>اکنون می‌ توانید روی دکمه «صفحه اصلی» ضربه بزنید و علامات دیگر تکان نمی ‌خورند.</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کاربران اندروید باید انگشت خود را روی صفحه نمایش قرار دهند و اپلیکیشن را به سمت بالا بکشند...</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…سطل زباله و….</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بسیاری از افراد تلفن و تبلت اندرویدی نیز دارند.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 آزادش کنید.</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کاربران ویندوز باید روی «حذف نصب» ضربه بزنند.</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اگر بعد از این از شما درخواست تأیید شد، روی «بله» یا «حذف نصب» ضربه بزنید.</a:t>
            </a:r>
          </a:p>
          <a:p>
            <a:pPr marL="0" marR="0" indent="0" algn="r" defTabSz="914400" rtl="1" eaLnBrk="1" fontAlgn="auto" latinLnBrk="0" hangingPunct="1">
              <a:lnSpc>
                <a:spcPct val="100000"/>
              </a:lnSpc>
              <a:spcBef>
                <a:spcPts val="0"/>
              </a:spcBef>
              <a:spcAft>
                <a:spcPts val="0"/>
              </a:spcAft>
              <a:buClrTx/>
              <a:buSzTx/>
              <a:buFontTx/>
              <a:buNone/>
              <a:tabLst/>
              <a:defRPr/>
            </a:pPr>
            <a:endParaRPr lang="prs-AF" b="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prs-AF" b="0" baseline="0" dirty="0"/>
              <a:t>اکنون برنامه باید از تبلت یا تلفن شما حذف شود.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پایان</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و برخی از تلفن ها و تبلت های ویندوزی استفاده می کنند.</a:t>
            </a:r>
          </a:p>
          <a:p>
            <a:pPr algn="r" rtl="1"/>
            <a:endParaRPr lang="prs-AF" dirty="0"/>
          </a:p>
          <a:p>
            <a:pPr algn="r" rtl="1"/>
            <a:r>
              <a:rPr lang="prs-AF" dirty="0"/>
              <a:t>یک تلفن هوشمند اغلب عملکرد های بیشتری نسبت به یک تبلت دارد و در حالی که تبلت ها و تلفن های سازنده های مختلف دقیقاً یکسان نیستند، بسیار شبیه به یکدیگر هستند و به طور کلی می توانند کارهای مشابهی را انجام دهند.</a:t>
            </a:r>
          </a:p>
          <a:p>
            <a:pPr algn="r" rtl="1"/>
            <a:endParaRPr lang="prs-AF" dirty="0"/>
          </a:p>
          <a:p>
            <a:pPr algn="r" rtl="1"/>
            <a:r>
              <a:rPr lang="prs-AF" dirty="0"/>
              <a:t>در این دوره یاد می گیریم که چگونه اپلیکیشن ها را در تبلت ها و تلفن ها دانلود کنیم. تصاویر و توضیحات برای همه رایج ترین تلفن های هوشمند و تبلت ها تطبیق داده می شود.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rs-AF" b="1" dirty="0"/>
              <a:t>نام کاربری خود را پیدا کنید</a:t>
            </a:r>
            <a:endParaRPr lang="nb-NO" b="1" dirty="0"/>
          </a:p>
        </p:txBody>
      </p:sp>
      <p:sp>
        <p:nvSpPr>
          <p:cNvPr id="4" name="Slide Number Placeholder 3"/>
          <p:cNvSpPr>
            <a:spLocks noGrp="1"/>
          </p:cNvSpPr>
          <p:nvPr>
            <p:ph type="sldNum" sz="quarter" idx="5"/>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103978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dirty="0"/>
              <a:t>اگر این اولین باری است که از فروشگاه اپلیکیشن استفاده می کنید، باید با حساب کاربری و رمز عبور خود وارد شوید. اکثر مردم قبلاً یک حساب کاربری دارند. این اغلب زمانی ایجاد می شود که تبلت یا تلفن خود را می خرید و برای اولین بار آن را راه اندازی می کنید. برای اطلاع از داشتن چنین حساب کاربری، تنظیمات گوشی خود را بررسی کنید.</a:t>
            </a:r>
          </a:p>
          <a:p>
            <a:pPr marL="0" marR="0" indent="0" algn="r" defTabSz="914400" rtl="1" eaLnBrk="1" fontAlgn="auto" latinLnBrk="0" hangingPunct="1">
              <a:lnSpc>
                <a:spcPct val="100000"/>
              </a:lnSpc>
              <a:spcBef>
                <a:spcPts val="0"/>
              </a:spcBef>
              <a:spcAft>
                <a:spcPts val="0"/>
              </a:spcAft>
              <a:buClrTx/>
              <a:buSzTx/>
              <a:buFontTx/>
              <a:buNone/>
              <a:tabLst/>
              <a:defRPr/>
            </a:pPr>
            <a:endParaRPr lang="prs-AF" dirty="0"/>
          </a:p>
          <a:p>
            <a:pPr marL="0" marR="0" indent="0" algn="r" defTabSz="914400" rtl="1" eaLnBrk="1" fontAlgn="auto" latinLnBrk="0" hangingPunct="1">
              <a:lnSpc>
                <a:spcPct val="100000"/>
              </a:lnSpc>
              <a:spcBef>
                <a:spcPts val="0"/>
              </a:spcBef>
              <a:spcAft>
                <a:spcPts val="0"/>
              </a:spcAft>
              <a:buClrTx/>
              <a:buSzTx/>
              <a:buFontTx/>
              <a:buNone/>
              <a:tabLst/>
              <a:defRPr/>
            </a:pPr>
            <a:r>
              <a:rPr lang="prs-AF" dirty="0"/>
              <a:t>علامت تنظیمات به این شکل است.</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روی علامت تنظیمات ضربه بزنید.</a:t>
            </a:r>
          </a:p>
          <a:p>
            <a:pPr algn="r"/>
            <a:endParaRPr lang="prs-AF"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dirty="0"/>
              <a:t>            </a:t>
            </a:r>
            <a:r>
              <a:rPr lang="prs-AF" dirty="0"/>
              <a:t>اکنون در تنظیمات هستید.</a:t>
            </a:r>
            <a:r>
              <a:rPr lang="nb-NO" dirty="0"/>
              <a:t> </a:t>
            </a:r>
            <a:endParaRPr lang="bg-BG" dirty="0"/>
          </a:p>
          <a:p>
            <a:pPr algn="r" rtl="1"/>
            <a:endParaRPr lang="nb-NO" dirty="0"/>
          </a:p>
          <a:p>
            <a:pPr algn="r" rtl="1"/>
            <a:r>
              <a:rPr lang="nb-NO" dirty="0"/>
              <a:t>            </a:t>
            </a:r>
            <a:r>
              <a:rPr lang="prs-AF" dirty="0"/>
              <a:t>یک منوی طولانی با موارد زیادی روی صفحه ظاهر می شود.</a:t>
            </a:r>
            <a:r>
              <a:rPr lang="nb-NO" dirty="0"/>
              <a:t> </a:t>
            </a:r>
          </a:p>
          <a:p>
            <a:pPr marL="457200" lvl="0" algn="r" rtl="1">
              <a:lnSpc>
                <a:spcPct val="150000"/>
              </a:lnSpc>
              <a:spcAft>
                <a:spcPts val="800"/>
              </a:spcAft>
            </a:pPr>
            <a:endParaRPr lang="nb-NO" dirty="0"/>
          </a:p>
          <a:p>
            <a:pPr marL="457200" lvl="0" algn="r" rtl="1">
              <a:lnSpc>
                <a:spcPct val="150000"/>
              </a:lnSpc>
              <a:spcAft>
                <a:spcPts val="800"/>
              </a:spcAft>
            </a:pPr>
            <a:r>
              <a:rPr lang="ar-SA" dirty="0"/>
              <a:t>کاربران </a:t>
            </a:r>
            <a:r>
              <a:rPr lang="ar-SA" dirty="0" err="1"/>
              <a:t>آیپد</a:t>
            </a:r>
            <a:r>
              <a:rPr lang="ar-SA" dirty="0"/>
              <a:t> و </a:t>
            </a:r>
            <a:r>
              <a:rPr lang="ar-SA" dirty="0" err="1"/>
              <a:t>آیفون</a:t>
            </a:r>
            <a:r>
              <a:rPr lang="ar-SA" dirty="0"/>
              <a:t> </a:t>
            </a:r>
            <a:r>
              <a:rPr lang="ar-SA" dirty="0" err="1"/>
              <a:t>باید</a:t>
            </a:r>
            <a:r>
              <a:rPr lang="ar-SA" dirty="0"/>
              <a:t> </a:t>
            </a:r>
            <a:r>
              <a:rPr lang="ar-SA" dirty="0" err="1"/>
              <a:t>روی</a:t>
            </a:r>
            <a:r>
              <a:rPr lang="ar-SA" dirty="0"/>
              <a:t> </a:t>
            </a:r>
            <a:r>
              <a:rPr lang="ar-SA" dirty="0" err="1"/>
              <a:t>علامت</a:t>
            </a:r>
            <a:r>
              <a:rPr lang="ar-SA" dirty="0"/>
              <a:t> </a:t>
            </a:r>
            <a:r>
              <a:rPr lang="ar-SA" dirty="0" err="1"/>
              <a:t>منوی</a:t>
            </a:r>
            <a:r>
              <a:rPr lang="ar-SA" dirty="0"/>
              <a:t> به نام "</a:t>
            </a:r>
            <a:r>
              <a:rPr lang="nb-NO" dirty="0"/>
              <a:t> </a:t>
            </a:r>
            <a:r>
              <a:rPr lang="en-US" dirty="0"/>
              <a:t>iTunes</a:t>
            </a:r>
            <a:r>
              <a:rPr lang="ar-SA" dirty="0"/>
              <a:t>و</a:t>
            </a:r>
            <a:r>
              <a:rPr lang="en-US" dirty="0"/>
              <a:t>Appstore</a:t>
            </a:r>
            <a:r>
              <a:rPr lang="bg-BG" dirty="0"/>
              <a:t> </a:t>
            </a:r>
            <a:r>
              <a:rPr lang="ar-SA" dirty="0"/>
              <a:t>" ضربه </a:t>
            </a:r>
            <a:r>
              <a:rPr lang="ar-SA" dirty="0" err="1"/>
              <a:t>بزنند</a:t>
            </a:r>
            <a:r>
              <a:rPr lang="ar-SA" dirty="0"/>
              <a:t>.</a:t>
            </a:r>
            <a:endParaRPr lang="nb-NO" dirty="0"/>
          </a:p>
          <a:p>
            <a:pPr algn="r" rtl="1"/>
            <a:r>
              <a:rPr lang="nb-NO" dirty="0"/>
              <a:t>   </a:t>
            </a:r>
          </a:p>
          <a:p>
            <a:pPr algn="r" rtl="1"/>
            <a:r>
              <a:rPr lang="nb-NO" dirty="0"/>
              <a:t>            </a:t>
            </a:r>
            <a:r>
              <a:rPr lang="prs-AF" dirty="0"/>
              <a:t>کاربران اندروید باید روی علامت منوی "حساب ها" ضربه بزنند.</a:t>
            </a:r>
            <a:r>
              <a:rPr lang="nb-NO" dirty="0"/>
              <a:t>   </a:t>
            </a:r>
          </a:p>
          <a:p>
            <a:pPr algn="r" rtl="1"/>
            <a:endParaRPr lang="prs-AF" dirty="0"/>
          </a:p>
          <a:p>
            <a:pPr algn="r" rtl="1"/>
            <a:r>
              <a:rPr lang="nb-NO" dirty="0"/>
              <a:t>            </a:t>
            </a:r>
            <a:r>
              <a:rPr lang="prs-AF" dirty="0"/>
              <a:t>کاربران ویندوز باید روی علامت منوی "ایمیل" ضربه بزنند.</a:t>
            </a:r>
            <a:endParaRPr lang="nb-NO" dirty="0"/>
          </a:p>
          <a:p>
            <a:pPr algn="r" rtl="1"/>
            <a:endParaRPr lang="prs-AF" dirty="0"/>
          </a:p>
          <a:p>
            <a:pPr algn="thaiDist" rtl="1"/>
            <a:r>
              <a:rPr lang="nb-NO" dirty="0"/>
              <a:t>   </a:t>
            </a:r>
            <a:endParaRPr lang="prs-AF"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LASTE NED APPER</a:t>
            </a:r>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b-NO" sz="2400" b="1" dirty="0">
                <a:solidFill>
                  <a:schemeClr val="tx1"/>
                </a:solidFill>
              </a:rPr>
              <a:t>Læringsmål:</a:t>
            </a:r>
            <a:endParaRPr lang="nb-NO" sz="2400" dirty="0"/>
          </a:p>
          <a:p>
            <a:pPr>
              <a:buFontTx/>
              <a:buChar char="-"/>
            </a:pPr>
            <a:r>
              <a:rPr lang="nb-NO" sz="2400" dirty="0"/>
              <a:t>Å kunne finne og åpne </a:t>
            </a:r>
            <a:r>
              <a:rPr lang="nb-NO" sz="2400" dirty="0" err="1"/>
              <a:t>app</a:t>
            </a:r>
            <a:r>
              <a:rPr lang="nb-NO" sz="2400" dirty="0"/>
              <a:t>-butikken</a:t>
            </a:r>
          </a:p>
          <a:p>
            <a:pPr>
              <a:buFontTx/>
              <a:buChar char="-"/>
            </a:pPr>
            <a:r>
              <a:rPr lang="nb-NO" sz="2400" dirty="0"/>
              <a:t>Å kunne søke fram og kjøpe </a:t>
            </a:r>
            <a:r>
              <a:rPr lang="nb-NO" sz="2400" dirty="0" err="1"/>
              <a:t>apper</a:t>
            </a:r>
            <a:endParaRPr lang="nb-NO" sz="2400" dirty="0"/>
          </a:p>
          <a:p>
            <a:pPr>
              <a:buFontTx/>
              <a:buChar char="-"/>
            </a:pPr>
            <a:r>
              <a:rPr lang="nb-NO" sz="2400" dirty="0"/>
              <a:t>Å kunne slette </a:t>
            </a:r>
            <a:r>
              <a:rPr lang="nb-NO" sz="2400" dirty="0" err="1"/>
              <a:t>apper</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نام کاربری خود را پیدا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نام کاربری خود را پیدا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3</a:t>
            </a:r>
          </a:p>
        </p:txBody>
      </p:sp>
      <p:sp>
        <p:nvSpPr>
          <p:cNvPr id="3" name="Plassholder for tekst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prs-AF"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وارد اپ استور خود شوید</a:t>
            </a:r>
            <a:endParaRPr kumimoji="0" lang="nb-NO"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7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8984" y="212822"/>
            <a:ext cx="10354031" cy="364473"/>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prs-AF"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وارد اپ استور خود شوید</a:t>
            </a:r>
            <a:endParaRPr kumimoji="0" lang="nb-NO"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وارد اپ استور خود شوید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4</a:t>
            </a:r>
          </a:p>
        </p:txBody>
      </p:sp>
      <p:sp>
        <p:nvSpPr>
          <p:cNvPr id="3" name="Plassholder for tekst 2"/>
          <p:cNvSpPr>
            <a:spLocks noGrp="1"/>
          </p:cNvSpPr>
          <p:nvPr>
            <p:ph type="body" idx="1"/>
          </p:nvPr>
        </p:nvSpPr>
        <p:spPr/>
        <p:txBody>
          <a:bodyPr/>
          <a:lstStyle/>
          <a:p>
            <a:pPr algn="r" rtl="1"/>
            <a:r>
              <a:rPr lang="ar-SA" sz="3200" b="1" dirty="0">
                <a:effectLst/>
                <a:ea typeface="Calibri" panose="020F0502020204030204" pitchFamily="34" charset="0"/>
                <a:cs typeface="Arial" panose="020B0604020202020204" pitchFamily="34" charset="0"/>
              </a:rPr>
              <a:t>جستجو </a:t>
            </a:r>
            <a:r>
              <a:rPr lang="ar-SA" sz="3200" b="1" dirty="0" err="1">
                <a:effectLst/>
                <a:ea typeface="Calibri" panose="020F0502020204030204" pitchFamily="34" charset="0"/>
                <a:cs typeface="Arial" panose="020B0604020202020204" pitchFamily="34" charset="0"/>
              </a:rPr>
              <a:t>برای</a:t>
            </a:r>
            <a:r>
              <a:rPr lang="ar-SA" sz="3200" b="1" dirty="0">
                <a:effectLst/>
                <a:ea typeface="Calibri" panose="020F0502020204030204" pitchFamily="34" charset="0"/>
                <a:cs typeface="Arial" panose="020B0604020202020204" pitchFamily="34" charset="0"/>
              </a:rPr>
              <a:t> </a:t>
            </a:r>
            <a:r>
              <a:rPr lang="ar-SA" sz="3200" b="1" dirty="0" err="1">
                <a:effectLst/>
                <a:ea typeface="Calibri" panose="020F0502020204030204" pitchFamily="34" charset="0"/>
                <a:cs typeface="Arial" panose="020B0604020202020204" pitchFamily="34" charset="0"/>
              </a:rPr>
              <a:t>یک</a:t>
            </a:r>
            <a:r>
              <a:rPr lang="ar-SA" sz="3200" b="1" dirty="0">
                <a:effectLst/>
                <a:ea typeface="Calibri" panose="020F0502020204030204" pitchFamily="34" charset="0"/>
                <a:cs typeface="Arial" panose="020B0604020202020204" pitchFamily="34" charset="0"/>
              </a:rPr>
              <a:t> </a:t>
            </a:r>
            <a:r>
              <a:rPr lang="ar-SA" sz="3200" b="1" dirty="0" err="1">
                <a:effectLst/>
                <a:ea typeface="Calibri" panose="020F0502020204030204" pitchFamily="34" charset="0"/>
                <a:cs typeface="Arial" panose="020B0604020202020204" pitchFamily="34" charset="0"/>
              </a:rPr>
              <a:t>برنامه</a:t>
            </a:r>
            <a:endParaRPr lang="nb-NO" dirty="0"/>
          </a:p>
        </p:txBody>
      </p:sp>
    </p:spTree>
    <p:extLst>
      <p:ext uri="{BB962C8B-B14F-4D97-AF65-F5344CB8AC3E}">
        <p14:creationId xmlns:p14="http://schemas.microsoft.com/office/powerpoint/2010/main" val="1973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0" marR="0" lvl="0" indent="0" algn="r" defTabSz="914400" rtl="1" eaLnBrk="1" fontAlgn="auto" latinLnBrk="0" hangingPunct="1">
              <a:lnSpc>
                <a:spcPct val="90000"/>
              </a:lnSpc>
              <a:spcBef>
                <a:spcPts val="1000"/>
              </a:spcBef>
              <a:spcAft>
                <a:spcPts val="0"/>
              </a:spcAft>
              <a:buClrTx/>
              <a:buSzTx/>
              <a:buFont typeface="Wingdings" charset="2"/>
              <a:buNone/>
              <a:tabLst/>
              <a:defRPr/>
            </a:pP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جستجو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برای</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یک</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برنامه</a:t>
            </a:r>
            <a:endParaRPr kumimoji="0" lang="nb-NO" sz="24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جستجو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برای</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یک</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برنامه</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a:t>NRK Radio</a:t>
            </a:r>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a:t>Vipps fra DNB</a:t>
            </a:r>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a:t>VG-TV</a:t>
            </a:r>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a:t>Wordfeud</a:t>
            </a:r>
            <a:endParaRPr lang="nb-NO" sz="2400" dirty="0"/>
          </a:p>
        </p:txBody>
      </p:sp>
    </p:spTree>
    <p:extLst>
      <p:ext uri="{BB962C8B-B14F-4D97-AF65-F5344CB8AC3E}">
        <p14:creationId xmlns:p14="http://schemas.microsoft.com/office/powerpoint/2010/main" val="31105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5</a:t>
            </a:r>
          </a:p>
        </p:txBody>
      </p:sp>
      <p:sp>
        <p:nvSpPr>
          <p:cNvPr id="3" name="Plassholder for tekst 2"/>
          <p:cNvSpPr>
            <a:spLocks noGrp="1"/>
          </p:cNvSpPr>
          <p:nvPr>
            <p:ph type="body" idx="1"/>
          </p:nvPr>
        </p:nvSpPr>
        <p:spPr/>
        <p:txBody>
          <a:bodyPr/>
          <a:lstStyle/>
          <a:p>
            <a:pPr algn="r" rtl="1"/>
            <a:r>
              <a:rPr lang="prs-AF" b="1" dirty="0">
                <a:cs typeface="+mn-cs"/>
              </a:rPr>
              <a:t>یک برنامه را دانلود کنید</a:t>
            </a:r>
            <a:endParaRPr lang="nb-NO" b="1" dirty="0">
              <a:cs typeface="+mn-cs"/>
            </a:endParaRPr>
          </a:p>
        </p:txBody>
      </p:sp>
    </p:spTree>
    <p:extLst>
      <p:ext uri="{BB962C8B-B14F-4D97-AF65-F5344CB8AC3E}">
        <p14:creationId xmlns:p14="http://schemas.microsoft.com/office/powerpoint/2010/main" val="10713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b="1" dirty="0">
              <a:cs typeface="+mn-cs"/>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1</a:t>
            </a:r>
          </a:p>
        </p:txBody>
      </p:sp>
      <p:sp>
        <p:nvSpPr>
          <p:cNvPr id="3" name="Plassholder for tekst 2"/>
          <p:cNvSpPr>
            <a:spLocks noGrp="1"/>
          </p:cNvSpPr>
          <p:nvPr>
            <p:ph type="body" idx="1"/>
          </p:nvPr>
        </p:nvSpPr>
        <p:spPr>
          <a:xfrm>
            <a:off x="4071131" y="2348610"/>
            <a:ext cx="7736949" cy="481694"/>
          </a:xfrm>
        </p:spPr>
        <p:txBody>
          <a:bodyPr/>
          <a:lstStyle/>
          <a:p>
            <a:pPr algn="r" rtl="1"/>
            <a:r>
              <a:rPr lang="prs-AF" b="1" dirty="0">
                <a:cs typeface="+mn-cs"/>
              </a:rPr>
              <a:t>در مورد تلفن ها و تبلت های مختلف</a:t>
            </a:r>
            <a:endParaRPr lang="nb-NO" b="1" dirty="0">
              <a:cs typeface="+mn-cs"/>
            </a:endParaRPr>
          </a:p>
        </p:txBody>
      </p:sp>
    </p:spTree>
    <p:extLst>
      <p:ext uri="{BB962C8B-B14F-4D97-AF65-F5344CB8AC3E}">
        <p14:creationId xmlns:p14="http://schemas.microsoft.com/office/powerpoint/2010/main" val="18624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a:t>19,00 kr</a:t>
            </a:r>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a:t>eller</a:t>
            </a:r>
            <a:endParaRPr lang="nb-NO" sz="2400" dirty="0"/>
          </a:p>
        </p:txBody>
      </p:sp>
    </p:spTree>
    <p:extLst>
      <p:ext uri="{BB962C8B-B14F-4D97-AF65-F5344CB8AC3E}">
        <p14:creationId xmlns:p14="http://schemas.microsoft.com/office/powerpoint/2010/main" val="12875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در مورد تلفن ها و تبلت های مختلف</a:t>
            </a:r>
            <a:endParaRPr lang="nb-NO" sz="2400" b="1" dirty="0">
              <a:cs typeface="+mn-cs"/>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a:solidFill>
                  <a:schemeClr val="bg1"/>
                </a:solidFill>
              </a:rPr>
              <a:t>19,00 kr</a:t>
            </a: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a:t>Windows</a:t>
            </a:r>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a:solidFill>
                  <a:schemeClr val="bg1"/>
                </a:solidFill>
              </a:rPr>
              <a:t>19,00 kr</a:t>
            </a:r>
          </a:p>
        </p:txBody>
      </p:sp>
    </p:spTree>
    <p:extLst>
      <p:ext uri="{BB962C8B-B14F-4D97-AF65-F5344CB8AC3E}">
        <p14:creationId xmlns:p14="http://schemas.microsoft.com/office/powerpoint/2010/main" val="165236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pPr algn="r" rtl="1"/>
            <a:r>
              <a:rPr lang="prs-AF" sz="2400" b="1" dirty="0">
                <a:cs typeface="+mn-cs"/>
              </a:rPr>
              <a:t>یک برنامه را دانلود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6</a:t>
            </a:r>
          </a:p>
        </p:txBody>
      </p:sp>
      <p:sp>
        <p:nvSpPr>
          <p:cNvPr id="3" name="Plassholder for tekst 2"/>
          <p:cNvSpPr>
            <a:spLocks noGrp="1"/>
          </p:cNvSpPr>
          <p:nvPr>
            <p:ph type="body" idx="1"/>
          </p:nvPr>
        </p:nvSpPr>
        <p:spPr/>
        <p:txBody>
          <a:bodyPr/>
          <a:lstStyle/>
          <a:p>
            <a:pPr algn="r" rtl="1"/>
            <a:r>
              <a:rPr lang="prs-AF" b="1" dirty="0">
                <a:cs typeface="+mn-cs"/>
              </a:rPr>
              <a:t>در حال حذف برنامه ها</a:t>
            </a:r>
            <a:endParaRPr lang="nb-NO" b="1" dirty="0">
              <a:cs typeface="+mn-cs"/>
            </a:endParaRPr>
          </a:p>
        </p:txBody>
      </p:sp>
    </p:spTree>
    <p:extLst>
      <p:ext uri="{BB962C8B-B14F-4D97-AF65-F5344CB8AC3E}">
        <p14:creationId xmlns:p14="http://schemas.microsoft.com/office/powerpoint/2010/main" val="120071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pPr algn="r" rtl="1"/>
            <a:r>
              <a:rPr lang="prs-AF" sz="2400" b="1" dirty="0">
                <a:cs typeface="+mn-cs"/>
              </a:rPr>
              <a:t>در حال حذف برنامه ها</a:t>
            </a:r>
            <a:endParaRPr lang="nb-NO" sz="2400" b="1" dirty="0">
              <a:cs typeface="+mn-cs"/>
            </a:endParaRPr>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a:t>00:00:01</a:t>
            </a:r>
          </a:p>
        </p:txBody>
      </p:sp>
    </p:spTree>
    <p:extLst>
      <p:ext uri="{BB962C8B-B14F-4D97-AF65-F5344CB8AC3E}">
        <p14:creationId xmlns:p14="http://schemas.microsoft.com/office/powerpoint/2010/main" val="7586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lang="prs-AF" sz="2400" b="1" dirty="0">
                <a:cs typeface="+mn-cs"/>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42373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9691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6457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93532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در مورد تلفن ها و تبلت های مختلف</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Tree>
    <p:extLst>
      <p:ext uri="{BB962C8B-B14F-4D97-AF65-F5344CB8AC3E}">
        <p14:creationId xmlns:p14="http://schemas.microsoft.com/office/powerpoint/2010/main" val="146313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lang="prs-AF" sz="2400" b="1" dirty="0">
                <a:cs typeface="+mn-cs"/>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51235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 حال حذف برنامه ها</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29566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در مورد تلفن ها و تبلت های مختلف</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a:t>Windows</a:t>
            </a:r>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2</a:t>
            </a:r>
          </a:p>
        </p:txBody>
      </p:sp>
      <p:sp>
        <p:nvSpPr>
          <p:cNvPr id="3" name="Plassholder for tekst 2"/>
          <p:cNvSpPr>
            <a:spLocks noGrp="1"/>
          </p:cNvSpPr>
          <p:nvPr>
            <p:ph type="body" idx="1"/>
          </p:nvPr>
        </p:nvSpPr>
        <p:spPr/>
        <p:txBody>
          <a:bodyPr/>
          <a:lstStyle/>
          <a:p>
            <a:pPr algn="r" rtl="1"/>
            <a:r>
              <a:rPr lang="prs-AF" b="1" dirty="0">
                <a:cs typeface="+mn-cs"/>
              </a:rPr>
              <a:t>نام کاربری خود را پیدا کنید</a:t>
            </a:r>
            <a:endParaRPr lang="nb-NO" b="1" dirty="0">
              <a:cs typeface="+mn-cs"/>
            </a:endParaRPr>
          </a:p>
        </p:txBody>
      </p:sp>
    </p:spTree>
    <p:extLst>
      <p:ext uri="{BB962C8B-B14F-4D97-AF65-F5344CB8AC3E}">
        <p14:creationId xmlns:p14="http://schemas.microsoft.com/office/powerpoint/2010/main" val="449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نام کاربری خود را پیدا کنید</a:t>
            </a:r>
            <a:endParaRPr lang="nb-NO" sz="2400" b="1" dirty="0">
              <a:cs typeface="+mn-cs"/>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نام کاربری خود را پیدا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نام کاربری خود را پیدا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endParaRPr lang="nb-NO" sz="2400" b="1" dirty="0"/>
          </a:p>
          <a:p>
            <a:endParaRPr lang="nb-NO" sz="2400" dirty="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endParaRPr lang="nb-NO" sz="2000" b="1" dirty="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2521</TotalTime>
  <Words>2297</Words>
  <Application>Microsoft Office PowerPoint</Application>
  <PresentationFormat>Widescreen</PresentationFormat>
  <Paragraphs>406</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Office-tema</vt:lpstr>
      <vt:lpstr>LÆR Å LASTE NED APPER</vt:lpstr>
      <vt:lpstr>Del 1</vt:lpstr>
      <vt:lpstr>در مورد تلفن ها و تبلت های مختلف</vt:lpstr>
      <vt:lpstr>در مورد تلفن ها و تبلت های مختلف</vt:lpstr>
      <vt:lpstr>در مورد تلفن ها و تبلت های مختلف</vt:lpstr>
      <vt:lpstr>Del 2</vt:lpstr>
      <vt:lpstr>نام کاربری خود را پیدا کنید</vt:lpstr>
      <vt:lpstr>نام کاربری خود را پیدا کنید</vt:lpstr>
      <vt:lpstr>نام کاربری خود را پیدا کنید</vt:lpstr>
      <vt:lpstr>نام کاربری خود را پیدا کنید</vt:lpstr>
      <vt:lpstr>نام کاربری خود را پیدا کنید</vt:lpstr>
      <vt:lpstr>Del 3</vt:lpstr>
      <vt:lpstr>وارد اپ استور خود شوید</vt:lpstr>
      <vt:lpstr>وارد اپ استور خود شوید</vt:lpstr>
      <vt:lpstr>Del 4</vt:lpstr>
      <vt:lpstr>جستجو برای یک برنامه</vt:lpstr>
      <vt:lpstr>جستجو برای یک برنامه</vt:lpstr>
      <vt:lpstr>Del 5</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یک برنامه را دانلود کنید</vt:lpstr>
      <vt:lpstr>Del 6</vt:lpstr>
      <vt:lpstr>در حال حذف برنامه ها</vt:lpstr>
      <vt:lpstr>در حال حذف برنامه ها</vt:lpstr>
      <vt:lpstr>در حال حذف برنامه ها</vt:lpstr>
      <vt:lpstr>در حال حذف برنامه ها</vt:lpstr>
      <vt:lpstr>در حال حذف برنامه ها</vt:lpstr>
      <vt:lpstr>در حال حذف برنامه ها</vt:lpstr>
      <vt:lpstr>Slett apper</vt:lpstr>
      <vt:lpstr>در حال حذف برنامه ها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498</cp:revision>
  <dcterms:created xsi:type="dcterms:W3CDTF">2015-09-22T07:17:48Z</dcterms:created>
  <dcterms:modified xsi:type="dcterms:W3CDTF">2023-11-15T12:10:46Z</dcterms:modified>
</cp:coreProperties>
</file>