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50" r:id="rId29"/>
    <p:sldId id="328" r:id="rId30"/>
    <p:sldId id="329" r:id="rId31"/>
    <p:sldId id="351" r:id="rId32"/>
    <p:sldId id="306" r:id="rId33"/>
    <p:sldId id="331" r:id="rId34"/>
    <p:sldId id="346"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1" autoAdjust="0"/>
    <p:restoredTop sz="62894" autoAdjust="0"/>
  </p:normalViewPr>
  <p:slideViewPr>
    <p:cSldViewPr snapToGrid="0">
      <p:cViewPr varScale="1">
        <p:scale>
          <a:sx n="57" d="100"/>
          <a:sy n="57" d="100"/>
        </p:scale>
        <p:origin x="2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14.11.2023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effectLst/>
                <a:latin typeface="Calibri" panose="020F0502020204030204" pitchFamily="34" charset="0"/>
                <a:ea typeface="Calibri" panose="020F0502020204030204" pitchFamily="34" charset="0"/>
                <a:cs typeface="Arial" panose="020B0604020202020204" pitchFamily="34" charset="0"/>
              </a:rPr>
              <a:t>قبل از شروع دوره </a:t>
            </a:r>
            <a:r>
              <a:rPr lang="ar-SA" sz="1800" b="1"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b="1" dirty="0">
                <a:effectLst/>
                <a:latin typeface="Calibri" panose="020F0502020204030204" pitchFamily="34" charset="0"/>
                <a:ea typeface="Calibri" panose="020F0502020204030204" pitchFamily="34" charset="0"/>
                <a:cs typeface="Arial" panose="020B0604020202020204" pitchFamily="34" charset="0"/>
              </a:rPr>
              <a:t>، اهداف </a:t>
            </a:r>
            <a:r>
              <a:rPr lang="ar-SA" sz="1800" b="1" dirty="0" err="1">
                <a:effectLst/>
                <a:latin typeface="Calibri" panose="020F0502020204030204" pitchFamily="34" charset="0"/>
                <a:ea typeface="Calibri" panose="020F0502020204030204" pitchFamily="34" charset="0"/>
                <a:cs typeface="Arial" panose="020B0604020202020204" pitchFamily="34" charset="0"/>
              </a:rPr>
              <a:t>آموزشی</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شرکت</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دوره مرور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امر </a:t>
            </a:r>
            <a:r>
              <a:rPr lang="ar-SA" sz="1800" b="1" dirty="0" err="1">
                <a:effectLst/>
                <a:latin typeface="Calibri" panose="020F0502020204030204" pitchFamily="34" charset="0"/>
                <a:ea typeface="Calibri" panose="020F0502020204030204" pitchFamily="34" charset="0"/>
                <a:cs typeface="Arial" panose="020B0604020202020204" pitchFamily="34" charset="0"/>
              </a:rPr>
              <a:t>یادگیری</a:t>
            </a:r>
            <a:r>
              <a:rPr lang="ar-SA" sz="1800" b="1" dirty="0">
                <a:effectLst/>
                <a:latin typeface="Calibri" panose="020F0502020204030204" pitchFamily="34" charset="0"/>
                <a:ea typeface="Calibri" panose="020F0502020204030204" pitchFamily="34" charset="0"/>
                <a:cs typeface="Arial" panose="020B0604020202020204" pitchFamily="34" charset="0"/>
              </a:rPr>
              <a:t> و به خاطر </a:t>
            </a:r>
            <a:r>
              <a:rPr lang="ar-SA" sz="1800" b="1" dirty="0" err="1">
                <a:effectLst/>
                <a:latin typeface="Calibri" panose="020F0502020204030204" pitchFamily="34" charset="0"/>
                <a:ea typeface="Calibri" panose="020F0502020204030204" pitchFamily="34" charset="0"/>
                <a:cs typeface="Arial" panose="020B0604020202020204" pitchFamily="34" charset="0"/>
              </a:rPr>
              <a:t>سپردن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آنچه</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آموخته</a:t>
            </a:r>
            <a:r>
              <a:rPr lang="ar-SA" sz="1800" b="1" dirty="0">
                <a:effectLst/>
                <a:latin typeface="Calibri" panose="020F0502020204030204" pitchFamily="34" charset="0"/>
                <a:ea typeface="Calibri" panose="020F0502020204030204" pitchFamily="34" charset="0"/>
                <a:cs typeface="Arial" panose="020B0604020202020204" pitchFamily="34" charset="0"/>
              </a:rPr>
              <a:t> اند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b="1" dirty="0">
                <a:effectLst/>
                <a:latin typeface="Calibri" panose="020F0502020204030204" pitchFamily="34" charset="0"/>
                <a:ea typeface="Calibri" panose="020F0502020204030204" pitchFamily="34" charset="0"/>
                <a:cs typeface="Arial" panose="020B0604020202020204" pitchFamily="34" charset="0"/>
              </a:rPr>
              <a:t> آنها آسان تر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کند</a:t>
            </a:r>
            <a:r>
              <a:rPr lang="en-US" sz="1800" b="1"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dirty="0">
                <a:effectLst/>
                <a:ea typeface="Calibri" panose="020F0502020204030204" pitchFamily="34" charset="0"/>
                <a:cs typeface="Arial" panose="020B0604020202020204" pitchFamily="34" charset="0"/>
              </a:rPr>
              <a:t>مکان جلسه </a:t>
            </a:r>
            <a:r>
              <a:rPr lang="ar-SA" sz="1200" dirty="0" err="1">
                <a:effectLst/>
                <a:ea typeface="Calibri" panose="020F0502020204030204" pitchFamily="34" charset="0"/>
                <a:cs typeface="Arial" panose="020B0604020202020204" pitchFamily="34" charset="0"/>
              </a:rPr>
              <a:t>ای</a:t>
            </a:r>
            <a:r>
              <a:rPr lang="ar-SA" sz="1200" dirty="0">
                <a:effectLst/>
                <a:ea typeface="Calibri" panose="020F0502020204030204" pitchFamily="34" charset="0"/>
                <a:cs typeface="Arial" panose="020B0604020202020204" pitchFamily="34" charset="0"/>
              </a:rPr>
              <a:t> را </a:t>
            </a:r>
            <a:r>
              <a:rPr lang="ar-SA" sz="1200" dirty="0" err="1">
                <a:effectLst/>
                <a:ea typeface="Calibri" panose="020F0502020204030204" pitchFamily="34" charset="0"/>
                <a:cs typeface="Arial" panose="020B0604020202020204" pitchFamily="34" charset="0"/>
              </a:rPr>
              <a:t>که</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می</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خواهید</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استفاده</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کنید</a:t>
            </a:r>
            <a:r>
              <a:rPr lang="ar-SA" sz="1200" dirty="0">
                <a:effectLst/>
                <a:ea typeface="Calibri" panose="020F0502020204030204" pitchFamily="34" charset="0"/>
                <a:cs typeface="Arial" panose="020B0604020202020204" pitchFamily="34" charset="0"/>
              </a:rPr>
              <a:t> انتخاب </a:t>
            </a:r>
            <a:r>
              <a:rPr lang="ar-SA" sz="1200" dirty="0" err="1">
                <a:effectLst/>
                <a:ea typeface="Calibri" panose="020F0502020204030204" pitchFamily="34" charset="0"/>
                <a:cs typeface="Arial" panose="020B0604020202020204" pitchFamily="34" charset="0"/>
              </a:rPr>
              <a:t>کنید</a:t>
            </a:r>
            <a:r>
              <a:rPr lang="ar-SA" sz="1200" dirty="0">
                <a:effectLst/>
                <a:ea typeface="Calibri" panose="020F0502020204030204" pitchFamily="34" charset="0"/>
                <a:cs typeface="Arial" panose="020B0604020202020204" pitchFamily="34" charset="0"/>
              </a:rPr>
              <a:t> و برنامه را در تلفن </a:t>
            </a:r>
            <a:r>
              <a:rPr lang="ar-SA" sz="1200" dirty="0" err="1">
                <a:effectLst/>
                <a:ea typeface="Calibri" panose="020F0502020204030204" pitchFamily="34" charset="0"/>
                <a:cs typeface="Arial" panose="020B0604020202020204" pitchFamily="34" charset="0"/>
              </a:rPr>
              <a:t>هوشمند</a:t>
            </a:r>
            <a:r>
              <a:rPr lang="ar-SA" sz="1200" dirty="0">
                <a:effectLst/>
                <a:ea typeface="Calibri" panose="020F0502020204030204" pitchFamily="34" charset="0"/>
                <a:cs typeface="Arial" panose="020B0604020202020204" pitchFamily="34" charset="0"/>
              </a:rPr>
              <a:t> یا تبلت خود </a:t>
            </a:r>
            <a:r>
              <a:rPr lang="ar-SA" sz="1200" dirty="0" err="1">
                <a:effectLst/>
                <a:ea typeface="Calibri" panose="020F0502020204030204" pitchFamily="34" charset="0"/>
                <a:cs typeface="Arial" panose="020B0604020202020204" pitchFamily="34" charset="0"/>
              </a:rPr>
              <a:t>دانلود</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کنید</a:t>
            </a:r>
            <a:r>
              <a:rPr lang="ar-SA" sz="1200" dirty="0">
                <a:effectLst/>
                <a:ea typeface="Calibri" panose="020F0502020204030204" pitchFamily="34" charset="0"/>
                <a:cs typeface="Arial" panose="020B0604020202020204" pitchFamily="34" charset="0"/>
              </a:rPr>
              <a:t>. در </a:t>
            </a:r>
            <a:r>
              <a:rPr lang="ar-SA" sz="1200" dirty="0" err="1">
                <a:effectLst/>
                <a:ea typeface="Calibri" panose="020F0502020204030204" pitchFamily="34" charset="0"/>
                <a:cs typeface="Arial" panose="020B0604020202020204" pitchFamily="34" charset="0"/>
              </a:rPr>
              <a:t>برخی</a:t>
            </a:r>
            <a:r>
              <a:rPr lang="ar-SA" sz="1200" dirty="0">
                <a:effectLst/>
                <a:ea typeface="Calibri" panose="020F0502020204030204" pitchFamily="34" charset="0"/>
                <a:cs typeface="Arial" panose="020B0604020202020204" pitchFamily="34" charset="0"/>
              </a:rPr>
              <a:t> از </a:t>
            </a:r>
            <a:r>
              <a:rPr lang="ar-SA" sz="1200" dirty="0" err="1">
                <a:effectLst/>
                <a:ea typeface="Calibri" panose="020F0502020204030204" pitchFamily="34" charset="0"/>
                <a:cs typeface="Arial" panose="020B0604020202020204" pitchFamily="34" charset="0"/>
              </a:rPr>
              <a:t>این</a:t>
            </a:r>
            <a:r>
              <a:rPr lang="ar-SA" sz="1200" dirty="0">
                <a:effectLst/>
                <a:ea typeface="Calibri" panose="020F0502020204030204" pitchFamily="34" charset="0"/>
                <a:cs typeface="Arial" panose="020B0604020202020204" pitchFamily="34" charset="0"/>
              </a:rPr>
              <a:t> موارد </a:t>
            </a:r>
            <a:r>
              <a:rPr lang="ar-SA" sz="1200" dirty="0" err="1">
                <a:effectLst/>
                <a:ea typeface="Calibri" panose="020F0502020204030204" pitchFamily="34" charset="0"/>
                <a:cs typeface="Arial" panose="020B0604020202020204" pitchFamily="34" charset="0"/>
              </a:rPr>
              <a:t>می</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توانید</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یک</a:t>
            </a:r>
            <a:r>
              <a:rPr lang="ar-SA" sz="1200" dirty="0">
                <a:effectLst/>
                <a:ea typeface="Calibri" panose="020F0502020204030204" pitchFamily="34" charset="0"/>
                <a:cs typeface="Arial" panose="020B0604020202020204" pitchFamily="34" charset="0"/>
              </a:rPr>
              <a:t> حساب </a:t>
            </a:r>
            <a:r>
              <a:rPr lang="ar-SA" sz="1200" dirty="0" err="1">
                <a:effectLst/>
                <a:ea typeface="Calibri" panose="020F0502020204030204" pitchFamily="34" charset="0"/>
                <a:cs typeface="Arial" panose="020B0604020202020204" pitchFamily="34" charset="0"/>
              </a:rPr>
              <a:t>کاربری</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ایجاد</a:t>
            </a:r>
            <a:r>
              <a:rPr lang="ar-SA" sz="1200" dirty="0">
                <a:effectLst/>
                <a:ea typeface="Calibri" panose="020F0502020204030204" pitchFamily="34" charset="0"/>
                <a:cs typeface="Arial" panose="020B0604020202020204" pitchFamily="34" charset="0"/>
              </a:rPr>
              <a:t> </a:t>
            </a:r>
            <a:r>
              <a:rPr lang="ar-SA" sz="1200" dirty="0" err="1">
                <a:effectLst/>
                <a:ea typeface="Calibri" panose="020F0502020204030204" pitchFamily="34" charset="0"/>
                <a:cs typeface="Arial" panose="020B0604020202020204" pitchFamily="34" charset="0"/>
              </a:rPr>
              <a:t>کنید</a:t>
            </a:r>
            <a:r>
              <a:rPr lang="ar-SA" sz="1200" dirty="0">
                <a:effectLst/>
                <a:ea typeface="Calibri" panose="020F0502020204030204" pitchFamily="34" charset="0"/>
                <a:cs typeface="Arial" panose="020B0604020202020204" pitchFamily="34" charset="0"/>
              </a:rPr>
              <a:t> یا وارد </a:t>
            </a:r>
            <a:r>
              <a:rPr lang="ar-SA" sz="1200" dirty="0" err="1">
                <a:effectLst/>
                <a:ea typeface="Calibri" panose="020F0502020204030204" pitchFamily="34" charset="0"/>
                <a:cs typeface="Arial" panose="020B0604020202020204" pitchFamily="34" charset="0"/>
              </a:rPr>
              <a:t>شوید</a:t>
            </a:r>
            <a:r>
              <a:rPr lang="ar-SA" sz="1200" dirty="0">
                <a:effectLst/>
                <a:ea typeface="Calibri" panose="020F0502020204030204" pitchFamily="34" charset="0"/>
                <a:cs typeface="Arial" panose="020B0604020202020204" pitchFamily="34" charset="0"/>
              </a:rPr>
              <a:t>.</a:t>
            </a:r>
          </a:p>
          <a:p>
            <a:pPr algn="r" rtl="1"/>
            <a:endParaRPr lang="ar-SA" sz="1200" dirty="0">
              <a:effectLst/>
              <a:ea typeface="Calibri" panose="020F0502020204030204" pitchFamily="34" charset="0"/>
              <a:cs typeface="Arial" panose="020B0604020202020204" pitchFamily="34" charset="0"/>
            </a:endParaRPr>
          </a:p>
          <a:p>
            <a:pPr algn="r" rtl="1"/>
            <a:r>
              <a:rPr lang="ar-SA" sz="1200" b="1" dirty="0">
                <a:effectLst/>
                <a:ea typeface="Calibri" panose="020F0502020204030204" pitchFamily="34" charset="0"/>
                <a:cs typeface="Arial" panose="020B0604020202020204" pitchFamily="34" charset="0"/>
              </a:rPr>
              <a:t>قبل از ادامه، مطمئن </a:t>
            </a:r>
            <a:r>
              <a:rPr lang="ar-SA" sz="1200" b="1" dirty="0" err="1">
                <a:effectLst/>
                <a:ea typeface="Calibri" panose="020F0502020204030204" pitchFamily="34" charset="0"/>
                <a:cs typeface="Arial" panose="020B0604020202020204" pitchFamily="34" charset="0"/>
              </a:rPr>
              <a:t>شوید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که</a:t>
            </a:r>
            <a:r>
              <a:rPr lang="ar-SA" sz="1200" b="1" dirty="0">
                <a:effectLst/>
                <a:ea typeface="Calibri" panose="020F0502020204030204" pitchFamily="34" charset="0"/>
                <a:cs typeface="Arial" panose="020B0604020202020204" pitchFamily="34" charset="0"/>
              </a:rPr>
              <a:t> همه موفق به </a:t>
            </a:r>
            <a:r>
              <a:rPr lang="ar-SA" sz="1200" b="1" dirty="0" err="1">
                <a:effectLst/>
                <a:ea typeface="Calibri" panose="020F0502020204030204" pitchFamily="34" charset="0"/>
                <a:cs typeface="Arial" panose="020B0604020202020204" pitchFamily="34" charset="0"/>
              </a:rPr>
              <a:t>دانلود</a:t>
            </a:r>
            <a:r>
              <a:rPr lang="ar-SA" sz="1200" b="1" dirty="0">
                <a:effectLst/>
                <a:ea typeface="Calibri" panose="020F0502020204030204" pitchFamily="34" charset="0"/>
                <a:cs typeface="Arial" panose="020B0604020202020204" pitchFamily="34" charset="0"/>
              </a:rPr>
              <a:t> برنامه شده اند. </a:t>
            </a:r>
            <a:r>
              <a:rPr lang="ar-SA" sz="1200" b="1" dirty="0" err="1">
                <a:effectLst/>
                <a:ea typeface="Calibri" panose="020F0502020204030204" pitchFamily="34" charset="0"/>
                <a:cs typeface="Arial" panose="020B0604020202020204" pitchFamily="34" charset="0"/>
              </a:rPr>
              <a:t>بررسی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کنید</a:t>
            </a:r>
            <a:r>
              <a:rPr lang="ar-SA" sz="1200" b="1" dirty="0">
                <a:effectLst/>
                <a:ea typeface="Calibri" panose="020F0502020204030204" pitchFamily="34" charset="0"/>
                <a:cs typeface="Arial" panose="020B0604020202020204" pitchFamily="34" charset="0"/>
              </a:rPr>
              <a:t> تا </a:t>
            </a:r>
            <a:r>
              <a:rPr lang="ar-SA" sz="1200" b="1" dirty="0" err="1">
                <a:effectLst/>
                <a:ea typeface="Calibri" panose="020F0502020204030204" pitchFamily="34" charset="0"/>
                <a:cs typeface="Arial" panose="020B0604020202020204" pitchFamily="34" charset="0"/>
              </a:rPr>
              <a:t>ببینید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دیگران</a:t>
            </a:r>
            <a:r>
              <a:rPr lang="ar-SA" sz="1200" b="1" dirty="0">
                <a:effectLst/>
                <a:ea typeface="Calibri" panose="020F0502020204030204" pitchFamily="34" charset="0"/>
                <a:cs typeface="Arial" panose="020B0604020202020204" pitchFamily="34" charset="0"/>
              </a:rPr>
              <a:t> در حال حاضر از </a:t>
            </a:r>
            <a:r>
              <a:rPr lang="ar-SA" sz="1200" b="1" dirty="0" err="1">
                <a:effectLst/>
                <a:ea typeface="Calibri" panose="020F0502020204030204" pitchFamily="34" charset="0"/>
                <a:cs typeface="Arial" panose="020B0604020202020204" pitchFamily="34" charset="0"/>
              </a:rPr>
              <a:t>چه</a:t>
            </a:r>
            <a:r>
              <a:rPr lang="ar-SA" sz="1200" b="1" dirty="0">
                <a:effectLst/>
                <a:ea typeface="Calibri" panose="020F0502020204030204" pitchFamily="34" charset="0"/>
                <a:cs typeface="Arial" panose="020B0604020202020204" pitchFamily="34" charset="0"/>
              </a:rPr>
              <a:t> پلتفرم </a:t>
            </a:r>
            <a:r>
              <a:rPr lang="ar-SA" sz="1200" b="1" dirty="0" err="1">
                <a:effectLst/>
                <a:ea typeface="Calibri" panose="020F0502020204030204" pitchFamily="34" charset="0"/>
                <a:cs typeface="Arial" panose="020B0604020202020204" pitchFamily="34" charset="0"/>
              </a:rPr>
              <a:t>هایی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استفاده</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می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کنند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کاربران</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آیفون</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می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توانند</a:t>
            </a:r>
            <a:r>
              <a:rPr lang="ar-SA" sz="1200" b="1" dirty="0">
                <a:effectLst/>
                <a:ea typeface="Calibri" panose="020F0502020204030204" pitchFamily="34" charset="0"/>
                <a:cs typeface="Arial" panose="020B0604020202020204" pitchFamily="34" charset="0"/>
              </a:rPr>
              <a:t> از </a:t>
            </a:r>
            <a:r>
              <a:rPr lang="nb-NO" sz="1200" b="1" dirty="0" err="1">
                <a:effectLst/>
                <a:ea typeface="Calibri" panose="020F0502020204030204" pitchFamily="34" charset="0"/>
                <a:cs typeface="Arial" panose="020B0604020202020204" pitchFamily="34" charset="0"/>
              </a:rPr>
              <a:t>Facetime</a:t>
            </a:r>
            <a:r>
              <a:rPr lang="ar-SA" sz="1200" b="1" dirty="0">
                <a:effectLst/>
                <a:ea typeface="Calibri" panose="020F0502020204030204" pitchFamily="34" charset="0"/>
                <a:cs typeface="Arial" panose="020B0604020202020204" pitchFamily="34" charset="0"/>
              </a:rPr>
              <a:t> و </a:t>
            </a:r>
            <a:r>
              <a:rPr lang="ar-SA" sz="1200" b="1" dirty="0" err="1">
                <a:effectLst/>
                <a:ea typeface="Calibri" panose="020F0502020204030204" pitchFamily="34" charset="0"/>
                <a:cs typeface="Arial" panose="020B0604020202020204" pitchFamily="34" charset="0"/>
              </a:rPr>
              <a:t>کسانی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که</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فیس</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بوک</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دارند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می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توانند</a:t>
            </a:r>
            <a:r>
              <a:rPr lang="ar-SA" sz="1200" b="1" dirty="0">
                <a:effectLst/>
                <a:ea typeface="Calibri" panose="020F0502020204030204" pitchFamily="34" charset="0"/>
                <a:cs typeface="Arial" panose="020B0604020202020204" pitchFamily="34" charset="0"/>
              </a:rPr>
              <a:t> از مسنجر </a:t>
            </a:r>
            <a:r>
              <a:rPr lang="ar-SA" sz="1200" b="1" dirty="0" err="1">
                <a:effectLst/>
                <a:ea typeface="Calibri" panose="020F0502020204030204" pitchFamily="34" charset="0"/>
                <a:cs typeface="Arial" panose="020B0604020202020204" pitchFamily="34" charset="0"/>
              </a:rPr>
              <a:t>استفاده</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کنند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همچنین</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می</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توانید</a:t>
            </a:r>
            <a:r>
              <a:rPr lang="ar-SA" sz="1200" b="1" dirty="0">
                <a:effectLst/>
                <a:ea typeface="Calibri" panose="020F0502020204030204" pitchFamily="34" charset="0"/>
                <a:cs typeface="Arial" panose="020B0604020202020204" pitchFamily="34" charset="0"/>
              </a:rPr>
              <a:t> پلتفرم </a:t>
            </a:r>
            <a:r>
              <a:rPr lang="ar-SA" sz="1200" b="1" dirty="0" err="1">
                <a:effectLst/>
                <a:ea typeface="Calibri" panose="020F0502020204030204" pitchFamily="34" charset="0"/>
                <a:cs typeface="Arial" panose="020B0604020202020204" pitchFamily="34" charset="0"/>
              </a:rPr>
              <a:t>دیگری</a:t>
            </a:r>
            <a:r>
              <a:rPr lang="ar-SA" sz="1200" b="1" dirty="0">
                <a:effectLst/>
                <a:ea typeface="Calibri" panose="020F0502020204030204" pitchFamily="34" charset="0"/>
                <a:cs typeface="Arial" panose="020B0604020202020204" pitchFamily="34" charset="0"/>
              </a:rPr>
              <a:t> را انتخاب </a:t>
            </a:r>
            <a:r>
              <a:rPr lang="ar-SA" sz="1200" b="1" dirty="0" err="1">
                <a:effectLst/>
                <a:ea typeface="Calibri" panose="020F0502020204030204" pitchFamily="34" charset="0"/>
                <a:cs typeface="Arial" panose="020B0604020202020204" pitchFamily="34" charset="0"/>
              </a:rPr>
              <a:t>کنید</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که</a:t>
            </a:r>
            <a:r>
              <a:rPr lang="ar-SA" sz="1200" b="1" dirty="0">
                <a:effectLst/>
                <a:ea typeface="Calibri" panose="020F0502020204030204" pitchFamily="34" charset="0"/>
                <a:cs typeface="Arial" panose="020B0604020202020204" pitchFamily="34" charset="0"/>
              </a:rPr>
              <a:t> همه </a:t>
            </a:r>
            <a:r>
              <a:rPr lang="ar-SA" sz="1200" b="1" dirty="0" err="1">
                <a:effectLst/>
                <a:ea typeface="Calibri" panose="020F0502020204030204" pitchFamily="34" charset="0"/>
                <a:cs typeface="Arial" panose="020B0604020202020204" pitchFamily="34" charset="0"/>
              </a:rPr>
              <a:t>شرکت</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کنندگان</a:t>
            </a:r>
            <a:r>
              <a:rPr lang="ar-SA" sz="1200" b="1" dirty="0">
                <a:effectLst/>
                <a:ea typeface="Calibri" panose="020F0502020204030204" pitchFamily="34" charset="0"/>
                <a:cs typeface="Arial" panose="020B0604020202020204" pitchFamily="34" charset="0"/>
              </a:rPr>
              <a:t> دوره </a:t>
            </a:r>
            <a:r>
              <a:rPr lang="ar-SA" sz="1200" b="1" dirty="0" err="1">
                <a:effectLst/>
                <a:ea typeface="Calibri" panose="020F0502020204030204" pitchFamily="34" charset="0"/>
                <a:cs typeface="Arial" panose="020B0604020202020204" pitchFamily="34" charset="0"/>
              </a:rPr>
              <a:t>بتوانند</a:t>
            </a:r>
            <a:r>
              <a:rPr lang="ar-SA" sz="1200" b="1" dirty="0">
                <a:effectLst/>
                <a:ea typeface="Calibri" panose="020F0502020204030204" pitchFamily="34" charset="0"/>
                <a:cs typeface="Arial" panose="020B0604020202020204" pitchFamily="34" charset="0"/>
              </a:rPr>
              <a:t> از آن </a:t>
            </a:r>
            <a:r>
              <a:rPr lang="ar-SA" sz="1200" b="1" dirty="0" err="1">
                <a:effectLst/>
                <a:ea typeface="Calibri" panose="020F0502020204030204" pitchFamily="34" charset="0"/>
                <a:cs typeface="Arial" panose="020B0604020202020204" pitchFamily="34" charset="0"/>
              </a:rPr>
              <a:t>استفاده</a:t>
            </a:r>
            <a:r>
              <a:rPr lang="ar-SA" sz="1200" b="1" dirty="0">
                <a:effectLst/>
                <a:ea typeface="Calibri" panose="020F0502020204030204" pitchFamily="34" charset="0"/>
                <a:cs typeface="Arial" panose="020B0604020202020204" pitchFamily="34" charset="0"/>
              </a:rPr>
              <a:t> </a:t>
            </a:r>
            <a:r>
              <a:rPr lang="ar-SA" sz="1200" b="1" dirty="0" err="1">
                <a:effectLst/>
                <a:ea typeface="Calibri" panose="020F0502020204030204" pitchFamily="34" charset="0"/>
                <a:cs typeface="Arial" panose="020B0604020202020204" pitchFamily="34" charset="0"/>
              </a:rPr>
              <a:t>کنند</a:t>
            </a:r>
            <a:r>
              <a:rPr lang="ar-SA" sz="1200" b="1" dirty="0">
                <a:effectLst/>
                <a:ea typeface="Calibri" panose="020F0502020204030204" pitchFamily="34" charset="0"/>
                <a:cs typeface="Arial" panose="020B0604020202020204" pitchFamily="34" charset="0"/>
              </a:rPr>
              <a:t>.</a:t>
            </a:r>
          </a:p>
        </p:txBody>
      </p:sp>
      <p:sp>
        <p:nvSpPr>
          <p:cNvPr id="4" name="Plassholder for lysbildenummer 3"/>
          <p:cNvSpPr>
            <a:spLocks noGrp="1"/>
          </p:cNvSpPr>
          <p:nvPr>
            <p:ph type="sldNum" sz="quarter" idx="10"/>
          </p:nvPr>
        </p:nvSpPr>
        <p:spPr/>
        <p:txBody>
          <a:bodyPr/>
          <a:lstStyle/>
          <a:p>
            <a:fld id="{2C917EA7-E792-47B8-AA35-E4A805CC8BC5}"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effectLst/>
                <a:latin typeface="Calibri" panose="020F0502020204030204" pitchFamily="34" charset="0"/>
                <a:ea typeface="Calibri" panose="020F0502020204030204" pitchFamily="34" charset="0"/>
                <a:cs typeface="Arial" panose="020B0604020202020204" pitchFamily="34" charset="0"/>
              </a:rPr>
              <a:t>شروع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یا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تماس </a:t>
            </a:r>
            <a:r>
              <a:rPr lang="ar-SA" sz="1800" b="1"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nb-NO" sz="1800" b="1"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 </a:t>
            </a:r>
            <a:r>
              <a:rPr lang="prs-AF" sz="1800" dirty="0">
                <a:effectLst/>
                <a:latin typeface="Arial" panose="020B0604020202020204" pitchFamily="34" charset="0"/>
                <a:ea typeface="Calibri" panose="020F0502020204030204" pitchFamily="34" charset="0"/>
                <a:cs typeface="Arial" panose="020B0604020202020204" pitchFamily="34" charset="0"/>
              </a:rPr>
              <a:t>در </a:t>
            </a:r>
            <a:r>
              <a:rPr lang="nb-NO" sz="1800" dirty="0">
                <a:effectLst/>
                <a:latin typeface="Arial" panose="020B0604020202020204" pitchFamily="34" charset="0"/>
                <a:ea typeface="Calibri" panose="020F0502020204030204" pitchFamily="34" charset="0"/>
                <a:cs typeface="Arial" panose="020B0604020202020204" pitchFamily="34" charset="0"/>
              </a:rPr>
              <a:t>Teams، </a:t>
            </a:r>
            <a:r>
              <a:rPr lang="nb-NO" sz="1800" dirty="0" err="1">
                <a:effectLst/>
                <a:latin typeface="Arial" panose="020B0604020202020204" pitchFamily="34" charset="0"/>
                <a:ea typeface="Calibri" panose="020F0502020204030204" pitchFamily="34" charset="0"/>
                <a:cs typeface="Arial" panose="020B0604020202020204" pitchFamily="34" charset="0"/>
              </a:rPr>
              <a:t>Facetime</a:t>
            </a:r>
            <a:r>
              <a:rPr lang="nb-NO" sz="1800"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Messenger</a:t>
            </a:r>
            <a:r>
              <a:rPr lang="ar-SA" sz="1800" dirty="0">
                <a:effectLst/>
                <a:latin typeface="Arial" panose="020B0604020202020204" pitchFamily="34" charset="0"/>
                <a:ea typeface="Calibri" panose="020F0502020204030204" pitchFamily="34" charset="0"/>
              </a:rPr>
              <a:t> و </a:t>
            </a:r>
            <a:r>
              <a:rPr lang="prs-AF" sz="1800" dirty="0">
                <a:effectLst/>
                <a:latin typeface="Arial" panose="020B0604020202020204" pitchFamily="34" charset="0"/>
                <a:ea typeface="Calibri" panose="020F0502020204030204" pitchFamily="34" charset="0"/>
                <a:cs typeface="Arial" panose="020B0604020202020204" pitchFamily="34" charset="0"/>
              </a:rPr>
              <a:t>غیره، می‌توانید مخاطبین خود را که می ‌خواهید با آنها چت کنید پیدا کنید یا می ‌توانید آنها را در برنامه جستجو کنید.</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وقتی فردی را که می خواهید با او چت کنید پیدا کردید، روی دوربین فیلمبرداری یا علامت تلفن روی صفحه ضربه بزنید تا تماس برقرار کنید.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dirty="0"/>
              <a:t>اگر روی علامت تلفن ضربه بزنید، بدون اینکه شخص مورد نظر را ببینید، تماس برقرار می‌ کنید و می ‌توانید طوری مکالمه کنید که گویا در یک تماس تلفنی معمولی هستید.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اگر روی نماد دوربین ضربه بزنید، با یک ویدیوی زنده از خودتان تماس خواهید گرفت.</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هنگامی که شخصی با شما تماس می گیرد، هنگامی که این تصویر روی صفحه نمایش شما ظاهر می شود، آهنگ زنگ را می شنوید.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اگر روی دکمه سبز رنگ با علامت یک گوشی تلفن ضربه بزنید، تماس را می پذیرید، اما تماس گیرنده فقط می تواند صدای شما را بشنود، در حالی که شما در حال صحبت هستید نمی تواند ویدیویی از شما را ببیند.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اگر روی دکمه سبز رنگ با نماد دوربین ضربه بزنید، یک تماس ویدیویی را شروع می ‌کنید که در آن می ‌توانید در صورت داشتن دستگاه لازم، یکدیگر را ببینید و با هم صحبت کنید.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dirty="0"/>
              <a:t>زدن دکمه سرخ رنگ مانند رد تماس است.</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C917EA7-E792-47B8-AA35-E4A805CC8BC5}" type="slidenum">
              <a:rPr lang="nb-NO" smtClean="0"/>
              <a:t>2</a:t>
            </a:fld>
            <a:endParaRPr lang="nb-NO"/>
          </a:p>
        </p:txBody>
      </p:sp>
    </p:spTree>
    <p:extLst>
      <p:ext uri="{BB962C8B-B14F-4D97-AF65-F5344CB8AC3E}">
        <p14:creationId xmlns:p14="http://schemas.microsoft.com/office/powerpoint/2010/main" val="161128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rs-AF" dirty="0"/>
              <a:t>سپس تصویر روی صفحه شما چیزی شبیه به این خواهد بود. </a:t>
            </a:r>
            <a:endParaRPr lang="nb-NO" dirty="0"/>
          </a:p>
          <a:p>
            <a:pPr marL="0" marR="0" indent="0" algn="r" defTabSz="914400" rtl="1" eaLnBrk="1" fontAlgn="auto" latinLnBrk="0" hangingPunct="1">
              <a:lnSpc>
                <a:spcPct val="100000"/>
              </a:lnSpc>
              <a:spcBef>
                <a:spcPts val="0"/>
              </a:spcBef>
              <a:spcAft>
                <a:spcPts val="0"/>
              </a:spcAft>
              <a:buClrTx/>
              <a:buSzTx/>
              <a:buFontTx/>
              <a:buNone/>
              <a:tabLst/>
              <a:defRPr/>
            </a:pPr>
            <a:r>
              <a:rPr lang="prs-AF" dirty="0"/>
              <a:t>یک تصویر بزرگ از هر کسی که با او صحبت می کنید روی صفحه و یک عکس کوچک از خودتان در گوشه پایین سمت راست خواهید دید.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تصویری از خودتان همان تصویری است که روی صفحه شخصی که با او صحبت می کنید ظاهر می شود.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همین اتفاق برای فردی که با او صحبت می کنید نیز می افتد. آنها یک تصویر بزرگ از شما روی صفحه نمایش خود خواهند داشت، و همان تصویری که از آنها در نسخه کوچک در سمت راست پایین دستگاه خود مشاهده می کنید.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ea typeface="Calibri" panose="020F0502020204030204" pitchFamily="34" charset="0"/>
                <a:cs typeface="Arial" panose="020B0604020202020204" pitchFamily="34" charset="0"/>
              </a:rPr>
              <a:t>روی صفحه </a:t>
            </a:r>
            <a:r>
              <a:rPr lang="ar-SA" sz="1800" dirty="0" err="1">
                <a:effectLst/>
                <a:ea typeface="Calibri" panose="020F0502020204030204" pitchFamily="34" charset="0"/>
                <a:cs typeface="Arial" panose="020B0604020202020204" pitchFamily="34" charset="0"/>
              </a:rPr>
              <a:t>نمایش</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کمپیوتر</a:t>
            </a:r>
            <a:r>
              <a:rPr lang="ar-SA" sz="1800" dirty="0">
                <a:effectLst/>
                <a:ea typeface="Calibri" panose="020F0502020204030204" pitchFamily="34" charset="0"/>
                <a:cs typeface="Arial" panose="020B0604020202020204" pitchFamily="34" charset="0"/>
              </a:rPr>
              <a:t> شما، علامات </a:t>
            </a:r>
            <a:r>
              <a:rPr lang="ar-SA" sz="1800" dirty="0" err="1">
                <a:effectLst/>
                <a:ea typeface="Calibri" panose="020F0502020204030204" pitchFamily="34" charset="0"/>
                <a:cs typeface="Arial" panose="020B0604020202020204" pitchFamily="34" charset="0"/>
              </a:rPr>
              <a:t>خاصی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همیشه</a:t>
            </a:r>
            <a:r>
              <a:rPr lang="ar-SA" sz="1800" dirty="0">
                <a:effectLst/>
                <a:ea typeface="Calibri" panose="020F0502020204030204" pitchFamily="34" charset="0"/>
                <a:cs typeface="Arial" panose="020B0604020202020204" pitchFamily="34" charset="0"/>
              </a:rPr>
              <a:t> وجود </a:t>
            </a:r>
            <a:r>
              <a:rPr lang="ar-SA" sz="1800" dirty="0" err="1">
                <a:effectLst/>
                <a:ea typeface="Calibri" panose="020F0502020204030204" pitchFamily="34" charset="0"/>
                <a:cs typeface="Arial" panose="020B0604020202020204" pitchFamily="34" charset="0"/>
              </a:rPr>
              <a:t>دارند</a:t>
            </a:r>
            <a:r>
              <a:rPr lang="ar-SA" sz="1800" dirty="0">
                <a:effectLst/>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dirty="0"/>
              <a:t>اگر یک بار روی صفحه تبلت یا گوشی هوشمند خود ضربه بزنید، همان علامات ظاهر می شوند.</a:t>
            </a:r>
            <a:endParaRPr lang="nb-NO" dirty="0"/>
          </a:p>
          <a:p>
            <a:pPr algn="r"/>
            <a:endParaRPr lang="prs-AF" dirty="0"/>
          </a:p>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dirty="0"/>
              <a:t>اگر یک بار روی علامت دوربین ضربه بزنید، شخصی که با او صحبت می کنید دیگر نمی تواند شما را ببیند.</a:t>
            </a:r>
            <a:endParaRPr lang="nb-NO" dirty="0"/>
          </a:p>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25</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ضربه زدن روی نماد برای بار دوم، تصویر را بازیابی می کند.</a:t>
            </a:r>
          </a:p>
        </p:txBody>
      </p:sp>
      <p:sp>
        <p:nvSpPr>
          <p:cNvPr id="4" name="Plassholder for lysbildenummer 3"/>
          <p:cNvSpPr>
            <a:spLocks noGrp="1"/>
          </p:cNvSpPr>
          <p:nvPr>
            <p:ph type="sldNum" sz="quarter" idx="10"/>
          </p:nvPr>
        </p:nvSpPr>
        <p:spPr/>
        <p:txBody>
          <a:bodyPr/>
          <a:lstStyle/>
          <a:p>
            <a:fld id="{2C917EA7-E792-47B8-AA35-E4A805CC8BC5}" type="slidenum">
              <a:rPr lang="nb-NO" smtClean="0"/>
              <a:t>26</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prs-AF" dirty="0"/>
              <a:t>اگر یک بار روی تصویر میکروفون ضربه بزنید، شخص دیگر نمی تواند صدای شما را بشنود.</a:t>
            </a:r>
            <a:endParaRPr lang="nb-NO" dirty="0"/>
          </a:p>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اگر دوباره روی آن ضربه بزنید، صدا برمی گردد.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nb-NO" dirty="0"/>
          </a:p>
        </p:txBody>
      </p:sp>
      <p:sp>
        <p:nvSpPr>
          <p:cNvPr id="4" name="Slide Number Placeholder 3"/>
          <p:cNvSpPr>
            <a:spLocks noGrp="1"/>
          </p:cNvSpPr>
          <p:nvPr>
            <p:ph type="sldNum" sz="quarter" idx="5"/>
          </p:nvPr>
        </p:nvSpPr>
        <p:spPr/>
        <p:txBody>
          <a:bodyPr/>
          <a:lstStyle/>
          <a:p>
            <a:fld id="{2C917EA7-E792-47B8-AA35-E4A805CC8BC5}" type="slidenum">
              <a:rPr lang="nb-NO" smtClean="0"/>
              <a:t>29</a:t>
            </a:fld>
            <a:endParaRPr lang="nb-NO"/>
          </a:p>
        </p:txBody>
      </p:sp>
    </p:spTree>
    <p:extLst>
      <p:ext uri="{BB962C8B-B14F-4D97-AF65-F5344CB8AC3E}">
        <p14:creationId xmlns:p14="http://schemas.microsoft.com/office/powerpoint/2010/main" val="6384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60680" algn="r" rtl="1">
              <a:lnSpc>
                <a:spcPct val="150000"/>
              </a:lnSpc>
              <a:spcAft>
                <a:spcPts val="800"/>
              </a:spcAft>
            </a:pPr>
            <a:r>
              <a:rPr lang="ar-SA" sz="1800" dirty="0">
                <a:effectLst/>
                <a:ea typeface="Calibri" panose="020F0502020204030204" pitchFamily="34" charset="0"/>
                <a:cs typeface="Arial" panose="020B0604020202020204" pitchFamily="34" charset="0"/>
              </a:rPr>
              <a:t>پلتفرم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ملاقات مجازی </a:t>
            </a:r>
            <a:r>
              <a:rPr lang="ar-SA" sz="1800" dirty="0" err="1">
                <a:effectLst/>
                <a:ea typeface="Calibri" panose="020F0502020204030204" pitchFamily="34" charset="0"/>
                <a:cs typeface="Arial" panose="020B0604020202020204" pitchFamily="34" charset="0"/>
              </a:rPr>
              <a:t>سرویس‌های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مختلفی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به شما </a:t>
            </a:r>
            <a:r>
              <a:rPr lang="ar-SA" sz="1800" dirty="0" err="1">
                <a:effectLst/>
                <a:ea typeface="Calibri" panose="020F0502020204030204" pitchFamily="34" charset="0"/>
                <a:cs typeface="Arial" panose="020B0604020202020204" pitchFamily="34" charset="0"/>
              </a:rPr>
              <a:t>امکان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برقراری</a:t>
            </a:r>
            <a:r>
              <a:rPr lang="ar-SA" sz="1800" dirty="0">
                <a:effectLst/>
                <a:ea typeface="Calibri" panose="020F0502020204030204" pitchFamily="34" charset="0"/>
                <a:cs typeface="Arial" panose="020B0604020202020204" pitchFamily="34" charset="0"/>
              </a:rPr>
              <a:t> تماس از جمله تماس </a:t>
            </a:r>
            <a:r>
              <a:rPr lang="ar-SA" sz="1800" dirty="0" err="1">
                <a:effectLst/>
                <a:ea typeface="Calibri" panose="020F0502020204030204" pitchFamily="34" charset="0"/>
                <a:cs typeface="Arial" panose="020B0604020202020204" pitchFamily="34" charset="0"/>
              </a:rPr>
              <a:t>ویدیویی</a:t>
            </a:r>
            <a:r>
              <a:rPr lang="ar-SA" sz="1800" dirty="0">
                <a:effectLst/>
                <a:ea typeface="Calibri" panose="020F0502020204030204" pitchFamily="34" charset="0"/>
                <a:cs typeface="Arial" panose="020B0604020202020204" pitchFamily="34" charset="0"/>
              </a:rPr>
              <a:t> و </a:t>
            </a:r>
            <a:r>
              <a:rPr lang="ar-SA" sz="1800" dirty="0" err="1">
                <a:effectLst/>
                <a:ea typeface="Calibri" panose="020F0502020204030204" pitchFamily="34" charset="0"/>
                <a:cs typeface="Arial" panose="020B0604020202020204" pitchFamily="34" charset="0"/>
              </a:rPr>
              <a:t>چت</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آنلاین</a:t>
            </a:r>
            <a:r>
              <a:rPr lang="ar-SA" sz="1800" dirty="0">
                <a:effectLst/>
                <a:ea typeface="Calibri" panose="020F0502020204030204" pitchFamily="34" charset="0"/>
                <a:cs typeface="Arial" panose="020B0604020202020204" pitchFamily="34" charset="0"/>
              </a:rPr>
              <a:t> را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دهند</a:t>
            </a:r>
            <a:r>
              <a:rPr lang="en-US" sz="1800" dirty="0">
                <a:effectLst/>
                <a:latin typeface="Arial" panose="020B0604020202020204" pitchFamily="34" charset="0"/>
                <a:ea typeface="Calibri" panose="020F0502020204030204" pitchFamily="34" charset="0"/>
              </a:rPr>
              <a:t>. </a:t>
            </a:r>
            <a:r>
              <a:rPr lang="ar-SA" sz="1800" dirty="0" err="1">
                <a:effectLst/>
                <a:ea typeface="Calibri" panose="020F0502020204030204" pitchFamily="34" charset="0"/>
                <a:cs typeface="Arial" panose="020B0604020202020204" pitchFamily="34" charset="0"/>
              </a:rPr>
              <a:t>برخی</a:t>
            </a:r>
            <a:r>
              <a:rPr lang="ar-SA" sz="1800" dirty="0">
                <a:effectLst/>
                <a:ea typeface="Calibri" panose="020F0502020204030204" pitchFamily="34" charset="0"/>
                <a:cs typeface="Arial" panose="020B0604020202020204" pitchFamily="34" charset="0"/>
              </a:rPr>
              <a:t> از نمونه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رایج</a:t>
            </a:r>
            <a:r>
              <a:rPr lang="ar-SA" sz="1800" dirty="0">
                <a:effectLst/>
                <a:ea typeface="Calibri" panose="020F0502020204030204" pitchFamily="34" charset="0"/>
                <a:cs typeface="Arial" panose="020B0604020202020204" pitchFamily="34" charset="0"/>
              </a:rPr>
              <a:t> پلتفرم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جلسات مجازی </a:t>
            </a:r>
            <a:r>
              <a:rPr lang="ar-SA" sz="1800" dirty="0" err="1">
                <a:effectLst/>
                <a:ea typeface="Calibri" panose="020F0502020204030204" pitchFamily="34" charset="0"/>
                <a:cs typeface="Arial" panose="020B0604020202020204" pitchFamily="34" charset="0"/>
              </a:rPr>
              <a:t>عبارتند</a:t>
            </a:r>
            <a:r>
              <a:rPr lang="ar-SA" sz="1800" dirty="0">
                <a:effectLst/>
                <a:ea typeface="Calibri" panose="020F0502020204030204" pitchFamily="34" charset="0"/>
                <a:cs typeface="Arial" panose="020B0604020202020204" pitchFamily="34" charset="0"/>
              </a:rPr>
              <a:t> از </a:t>
            </a:r>
            <a:r>
              <a:rPr lang="en-GB" sz="1800" dirty="0">
                <a:effectLst/>
                <a:latin typeface="Arial" panose="020B0604020202020204" pitchFamily="34" charset="0"/>
                <a:ea typeface="Calibri" panose="020F0502020204030204" pitchFamily="34" charset="0"/>
              </a:rPr>
              <a:t>Teams</a:t>
            </a:r>
            <a:r>
              <a:rPr lang="ar-SA" sz="1800" dirty="0">
                <a:effectLst/>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Zoom</a:t>
            </a:r>
            <a:r>
              <a:rPr lang="ar-SA" sz="1800" dirty="0">
                <a:effectLst/>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Facetime</a:t>
            </a:r>
            <a:r>
              <a:rPr lang="ar-SA" sz="1800" dirty="0">
                <a:effectLst/>
                <a:ea typeface="Calibri" panose="020F0502020204030204" pitchFamily="34" charset="0"/>
                <a:cs typeface="Arial" panose="020B0604020202020204" pitchFamily="34" charset="0"/>
              </a:rPr>
              <a:t>،</a:t>
            </a:r>
            <a:r>
              <a:rPr lang="nb-NO" sz="1800" dirty="0">
                <a:effectLst/>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Messenger </a:t>
            </a:r>
            <a:r>
              <a:rPr lang="ar-SA" sz="1800" dirty="0">
                <a:effectLst/>
                <a:latin typeface="Arial" panose="020B0604020202020204" pitchFamily="34" charset="0"/>
                <a:ea typeface="Calibri" panose="020F0502020204030204" pitchFamily="34" charset="0"/>
              </a:rPr>
              <a:t>و </a:t>
            </a:r>
            <a:r>
              <a:rPr lang="en-GB" sz="1800" dirty="0">
                <a:effectLst/>
                <a:latin typeface="Arial" panose="020B0604020202020204" pitchFamily="34" charset="0"/>
                <a:ea typeface="Calibri" panose="020F0502020204030204" pitchFamily="34" charset="0"/>
              </a:rPr>
              <a:t> </a:t>
            </a:r>
            <a:r>
              <a:rPr lang="nb-NO" sz="180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Skype</a:t>
            </a:r>
            <a:r>
              <a:rPr lang="ar-SA" sz="1800" dirty="0" err="1">
                <a:effectLst/>
                <a:ea typeface="Calibri" panose="020F0502020204030204" pitchFamily="34" charset="0"/>
                <a:cs typeface="Arial" panose="020B0604020202020204" pitchFamily="34" charset="0"/>
              </a:rPr>
              <a:t>بسیاری</a:t>
            </a:r>
            <a:r>
              <a:rPr lang="ar-SA" sz="1800" dirty="0">
                <a:effectLst/>
                <a:ea typeface="Calibri" panose="020F0502020204030204" pitchFamily="34" charset="0"/>
                <a:cs typeface="Arial" panose="020B0604020202020204" pitchFamily="34" charset="0"/>
              </a:rPr>
              <a:t> از افراد از </a:t>
            </a:r>
            <a:r>
              <a:rPr lang="ar-SA" sz="1800" dirty="0" err="1">
                <a:effectLst/>
                <a:ea typeface="Calibri" panose="020F0502020204030204" pitchFamily="34" charset="0"/>
                <a:cs typeface="Arial" panose="020B0604020202020204" pitchFamily="34" charset="0"/>
              </a:rPr>
              <a:t>پلتفرم‌های</a:t>
            </a:r>
            <a:r>
              <a:rPr lang="ar-SA" sz="1800" dirty="0">
                <a:effectLst/>
                <a:ea typeface="Calibri" panose="020F0502020204030204" pitchFamily="34" charset="0"/>
                <a:cs typeface="Arial" panose="020B0604020202020204" pitchFamily="34" charset="0"/>
              </a:rPr>
              <a:t> مختلف ملاقات مجازی </a:t>
            </a:r>
            <a:r>
              <a:rPr lang="ar-SA" sz="1800" dirty="0" err="1">
                <a:effectLst/>
                <a:ea typeface="Calibri" panose="020F0502020204030204" pitchFamily="34" charset="0"/>
                <a:cs typeface="Arial" panose="020B0604020202020204" pitchFamily="34" charset="0"/>
              </a:rPr>
              <a:t>استفاده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می‌کنند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زیرا</a:t>
            </a:r>
            <a:r>
              <a:rPr lang="ar-SA" sz="1800" dirty="0">
                <a:effectLst/>
                <a:ea typeface="Calibri" panose="020F0502020204030204" pitchFamily="34" charset="0"/>
                <a:cs typeface="Arial" panose="020B0604020202020204" pitchFamily="34" charset="0"/>
              </a:rPr>
              <a:t> به افراد اجازه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دهند</a:t>
            </a:r>
            <a:r>
              <a:rPr lang="ar-SA" sz="1800" dirty="0">
                <a:effectLst/>
                <a:ea typeface="Calibri" panose="020F0502020204030204" pitchFamily="34" charset="0"/>
                <a:cs typeface="Arial" panose="020B0604020202020204" pitchFamily="34" charset="0"/>
              </a:rPr>
              <a:t> بدون </a:t>
            </a:r>
            <a:r>
              <a:rPr lang="ar-SA" sz="1800" dirty="0" err="1">
                <a:effectLst/>
                <a:ea typeface="Calibri" panose="020F0502020204030204" pitchFamily="34" charset="0"/>
                <a:cs typeface="Arial" panose="020B0604020202020204" pitchFamily="34" charset="0"/>
              </a:rPr>
              <a:t>پرداخت</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هزینه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با</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شخصی</a:t>
            </a:r>
            <a:r>
              <a:rPr lang="ar-SA" sz="1800" dirty="0">
                <a:effectLst/>
                <a:ea typeface="Calibri" panose="020F0502020204030204" pitchFamily="34" charset="0"/>
                <a:cs typeface="Arial" panose="020B0604020202020204" pitchFamily="34" charset="0"/>
              </a:rPr>
              <a:t> تماس </a:t>
            </a:r>
            <a:r>
              <a:rPr lang="ar-SA" sz="1800" dirty="0" err="1">
                <a:effectLst/>
                <a:ea typeface="Calibri" panose="020F0502020204030204" pitchFamily="34" charset="0"/>
                <a:cs typeface="Arial" panose="020B0604020202020204" pitchFamily="34" charset="0"/>
              </a:rPr>
              <a:t>بگیرند</a:t>
            </a:r>
            <a:r>
              <a:rPr lang="ar-SA" sz="1800" dirty="0">
                <a:effectLst/>
                <a:ea typeface="Calibri" panose="020F0502020204030204" pitchFamily="34" charset="0"/>
                <a:cs typeface="Arial" panose="020B0604020202020204" pitchFamily="34" charset="0"/>
              </a:rPr>
              <a:t> و </a:t>
            </a:r>
            <a:r>
              <a:rPr lang="ar-SA" sz="1800" dirty="0" err="1">
                <a:effectLst/>
                <a:ea typeface="Calibri" panose="020F0502020204030204" pitchFamily="34" charset="0"/>
                <a:cs typeface="Arial" panose="020B0604020202020204" pitchFamily="34" charset="0"/>
              </a:rPr>
              <a:t>مکالمه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ویدیویی</a:t>
            </a:r>
            <a:r>
              <a:rPr lang="ar-SA" sz="1800" dirty="0">
                <a:effectLst/>
                <a:ea typeface="Calibri" panose="020F0502020204030204" pitchFamily="34" charset="0"/>
                <a:cs typeface="Arial" panose="020B0604020202020204" pitchFamily="34" charset="0"/>
              </a:rPr>
              <a:t> داشته </a:t>
            </a:r>
            <a:r>
              <a:rPr lang="ar-SA" sz="1800" dirty="0" err="1">
                <a:effectLst/>
                <a:ea typeface="Calibri" panose="020F0502020204030204" pitchFamily="34" charset="0"/>
                <a:cs typeface="Arial" panose="020B0604020202020204" pitchFamily="34" charset="0"/>
              </a:rPr>
              <a:t>باشند</a:t>
            </a:r>
            <a:r>
              <a:rPr lang="ar-SA" sz="1800" dirty="0">
                <a:effectLst/>
                <a:ea typeface="Calibri" panose="020F0502020204030204" pitchFamily="34" charset="0"/>
                <a:cs typeface="Arial" panose="020B0604020202020204" pitchFamily="34" charset="0"/>
              </a:rPr>
              <a:t>، صرف نظر از مدت زمان </a:t>
            </a:r>
            <a:r>
              <a:rPr lang="ar-SA" sz="1800" dirty="0" err="1">
                <a:effectLst/>
                <a:ea typeface="Calibri" panose="020F0502020204030204" pitchFamily="34" charset="0"/>
                <a:cs typeface="Arial" panose="020B0604020202020204" pitchFamily="34" charset="0"/>
              </a:rPr>
              <a:t>مکالمه</a:t>
            </a:r>
            <a:r>
              <a:rPr lang="ar-SA" sz="1800" dirty="0">
                <a:effectLst/>
                <a:ea typeface="Calibri" panose="020F0502020204030204" pitchFamily="34" charset="0"/>
                <a:cs typeface="Arial" panose="020B0604020202020204" pitchFamily="34" charset="0"/>
              </a:rPr>
              <a:t> و هر </a:t>
            </a:r>
            <a:r>
              <a:rPr lang="ar-SA" sz="1800" dirty="0" err="1">
                <a:effectLst/>
                <a:ea typeface="Calibri" panose="020F0502020204030204" pitchFamily="34" charset="0"/>
                <a:cs typeface="Arial" panose="020B0604020202020204" pitchFamily="34" charset="0"/>
              </a:rPr>
              <a:t>کشوری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شما یا شخص </a:t>
            </a:r>
            <a:r>
              <a:rPr lang="ar-SA" sz="1800" dirty="0" err="1">
                <a:effectLst/>
                <a:ea typeface="Calibri" panose="020F0502020204030204" pitchFamily="34" charset="0"/>
                <a:cs typeface="Arial" panose="020B0604020202020204" pitchFamily="34" charset="0"/>
              </a:rPr>
              <a:t>دیگری</a:t>
            </a:r>
            <a:r>
              <a:rPr lang="ar-SA" sz="1800" dirty="0">
                <a:effectLst/>
                <a:ea typeface="Calibri" panose="020F0502020204030204" pitchFamily="34" charset="0"/>
                <a:cs typeface="Arial" panose="020B0604020202020204" pitchFamily="34" charset="0"/>
              </a:rPr>
              <a:t> در آن </a:t>
            </a:r>
            <a:r>
              <a:rPr lang="ar-SA" sz="1800" dirty="0" err="1">
                <a:effectLst/>
                <a:ea typeface="Calibri" panose="020F0502020204030204" pitchFamily="34" charset="0"/>
                <a:cs typeface="Arial" panose="020B0604020202020204" pitchFamily="34" charset="0"/>
              </a:rPr>
              <a:t>هستید</a:t>
            </a:r>
            <a:r>
              <a:rPr lang="en-US" sz="1800" dirty="0">
                <a:effectLst/>
                <a:latin typeface="Arial" panose="020B0604020202020204" pitchFamily="34" charset="0"/>
                <a:ea typeface="Calibri" panose="020F0502020204030204" pitchFamily="34" charset="0"/>
              </a:rPr>
              <a:t>. </a:t>
            </a:r>
            <a:r>
              <a:rPr lang="ar-SA" sz="1800" dirty="0">
                <a:effectLst/>
                <a:ea typeface="Calibri" panose="020F0502020204030204" pitchFamily="34" charset="0"/>
                <a:cs typeface="Arial" panose="020B0604020202020204" pitchFamily="34" charset="0"/>
              </a:rPr>
              <a:t>تا </a:t>
            </a:r>
            <a:r>
              <a:rPr lang="ar-SA" sz="1800" dirty="0" err="1">
                <a:effectLst/>
                <a:ea typeface="Calibri" panose="020F0502020204030204" pitchFamily="34" charset="0"/>
                <a:cs typeface="Arial" panose="020B0604020202020204" pitchFamily="34" charset="0"/>
              </a:rPr>
              <a:t>زمانی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اتصال</a:t>
            </a:r>
            <a:r>
              <a:rPr lang="nb-NO" sz="1800" dirty="0">
                <a:effectLst/>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Wi-Fi </a:t>
            </a:r>
            <a:r>
              <a:rPr lang="ar-SA" sz="1800" dirty="0">
                <a:effectLst/>
                <a:latin typeface="Arial" panose="020B0604020202020204" pitchFamily="34" charset="0"/>
                <a:ea typeface="Calibri" panose="020F0502020204030204" pitchFamily="34" charset="0"/>
              </a:rPr>
              <a:t>داشته </a:t>
            </a:r>
            <a:r>
              <a:rPr lang="ar-SA" sz="1800" dirty="0" err="1">
                <a:effectLst/>
                <a:latin typeface="Arial" panose="020B0604020202020204" pitchFamily="34" charset="0"/>
                <a:ea typeface="Calibri" panose="020F0502020204030204" pitchFamily="34" charset="0"/>
              </a:rPr>
              <a:t>باشید</a:t>
            </a:r>
            <a:r>
              <a:rPr lang="ar-SA" sz="1800" dirty="0">
                <a:effectLst/>
                <a:latin typeface="Arial" panose="020B0604020202020204" pitchFamily="34" charset="0"/>
                <a:ea typeface="Calibri" panose="020F0502020204030204" pitchFamily="34" charset="0"/>
              </a:rPr>
              <a:t>، </a:t>
            </a:r>
            <a:r>
              <a:rPr lang="ar-SA" sz="1800" dirty="0" err="1">
                <a:effectLst/>
                <a:latin typeface="Arial" panose="020B0604020202020204" pitchFamily="34" charset="0"/>
                <a:ea typeface="Calibri" panose="020F0502020204030204" pitchFamily="34" charset="0"/>
              </a:rPr>
              <a:t>هیچ</a:t>
            </a:r>
            <a:r>
              <a:rPr lang="ar-SA" sz="1800" dirty="0">
                <a:effectLst/>
                <a:latin typeface="Arial" panose="020B0604020202020204" pitchFamily="34" charset="0"/>
                <a:ea typeface="Calibri" panose="020F0502020204030204" pitchFamily="34" charset="0"/>
              </a:rPr>
              <a:t> </a:t>
            </a:r>
            <a:r>
              <a:rPr lang="ar-SA" sz="1800" dirty="0" err="1">
                <a:effectLst/>
                <a:latin typeface="Arial" panose="020B0604020202020204" pitchFamily="34" charset="0"/>
                <a:ea typeface="Calibri" panose="020F0502020204030204" pitchFamily="34" charset="0"/>
              </a:rPr>
              <a:t>هزینه</a:t>
            </a:r>
            <a:r>
              <a:rPr lang="ar-SA" sz="1800" dirty="0">
                <a:effectLst/>
                <a:latin typeface="Arial" panose="020B0604020202020204" pitchFamily="34" charset="0"/>
                <a:ea typeface="Calibri" panose="020F0502020204030204" pitchFamily="34" charset="0"/>
              </a:rPr>
              <a:t> </a:t>
            </a:r>
            <a:r>
              <a:rPr lang="ar-SA" sz="1800" dirty="0" err="1">
                <a:effectLst/>
                <a:latin typeface="Arial" panose="020B0604020202020204" pitchFamily="34" charset="0"/>
                <a:ea typeface="Calibri" panose="020F0502020204030204" pitchFamily="34" charset="0"/>
              </a:rPr>
              <a:t>ای</a:t>
            </a:r>
            <a:r>
              <a:rPr lang="ar-SA" sz="1800" dirty="0">
                <a:effectLst/>
                <a:latin typeface="Arial" panose="020B0604020202020204" pitchFamily="34" charset="0"/>
                <a:ea typeface="Calibri" panose="020F0502020204030204" pitchFamily="34" charset="0"/>
              </a:rPr>
              <a:t> </a:t>
            </a:r>
            <a:r>
              <a:rPr lang="ar-SA" sz="1800" dirty="0" err="1">
                <a:effectLst/>
                <a:latin typeface="Arial" panose="020B0604020202020204" pitchFamily="34" charset="0"/>
                <a:ea typeface="Calibri" panose="020F0502020204030204" pitchFamily="34" charset="0"/>
              </a:rPr>
              <a:t>ندارد</a:t>
            </a:r>
            <a:r>
              <a:rPr lang="en-US" sz="1800" dirty="0">
                <a:effectLst/>
                <a:latin typeface="Arial" panose="020B0604020202020204" pitchFamily="34" charset="0"/>
                <a:ea typeface="Calibri" panose="020F0502020204030204" pitchFamily="34" charset="0"/>
              </a:rPr>
              <a:t>.</a:t>
            </a:r>
          </a:p>
          <a:p>
            <a:pPr marL="360680" algn="r" rtl="1">
              <a:lnSpc>
                <a:spcPct val="15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60680" algn="r" rtl="1">
              <a:lnSpc>
                <a:spcPct val="150000"/>
              </a:lnSpc>
              <a:spcAft>
                <a:spcPts val="800"/>
              </a:spcAft>
            </a:pP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توانید</a:t>
            </a:r>
            <a:r>
              <a:rPr lang="ar-SA" sz="1800" dirty="0">
                <a:effectLst/>
                <a:ea typeface="Calibri" panose="020F0502020204030204" pitchFamily="34" charset="0"/>
                <a:cs typeface="Arial" panose="020B0604020202020204" pitchFamily="34" charset="0"/>
              </a:rPr>
              <a:t> در تبلت، تلفن </a:t>
            </a:r>
            <a:r>
              <a:rPr lang="ar-SA" sz="1800" dirty="0" err="1">
                <a:effectLst/>
                <a:ea typeface="Calibri" panose="020F0502020204030204" pitchFamily="34" charset="0"/>
                <a:cs typeface="Arial" panose="020B0604020202020204" pitchFamily="34" charset="0"/>
              </a:rPr>
              <a:t>هوشمند</a:t>
            </a:r>
            <a:r>
              <a:rPr lang="ar-SA" sz="1800" dirty="0">
                <a:effectLst/>
                <a:ea typeface="Calibri" panose="020F0502020204030204" pitchFamily="34" charset="0"/>
                <a:cs typeface="Arial" panose="020B0604020202020204" pitchFamily="34" charset="0"/>
              </a:rPr>
              <a:t> یا </a:t>
            </a:r>
            <a:r>
              <a:rPr lang="ar-SA" sz="1800" dirty="0" err="1">
                <a:effectLst/>
                <a:ea typeface="Calibri" panose="020F0502020204030204" pitchFamily="34" charset="0"/>
                <a:cs typeface="Arial" panose="020B0604020202020204" pitchFamily="34" charset="0"/>
              </a:rPr>
              <a:t>کمپیوتر</a:t>
            </a:r>
            <a:r>
              <a:rPr lang="ar-SA" sz="1800" dirty="0">
                <a:effectLst/>
                <a:ea typeface="Calibri" panose="020F0502020204030204" pitchFamily="34" charset="0"/>
                <a:cs typeface="Arial" panose="020B0604020202020204" pitchFamily="34" charset="0"/>
              </a:rPr>
              <a:t> خود به پلتفرم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جلسات مجازی </a:t>
            </a:r>
            <a:r>
              <a:rPr lang="ar-SA" sz="1800" dirty="0" err="1">
                <a:effectLst/>
                <a:ea typeface="Calibri" panose="020F0502020204030204" pitchFamily="34" charset="0"/>
                <a:cs typeface="Arial" panose="020B0604020202020204" pitchFamily="34" charset="0"/>
              </a:rPr>
              <a:t>دسترسی</a:t>
            </a:r>
            <a:r>
              <a:rPr lang="ar-SA" sz="1800" dirty="0">
                <a:effectLst/>
                <a:ea typeface="Calibri" panose="020F0502020204030204" pitchFamily="34" charset="0"/>
                <a:cs typeface="Arial" panose="020B0604020202020204" pitchFamily="34" charset="0"/>
              </a:rPr>
              <a:t> داشته </a:t>
            </a:r>
            <a:r>
              <a:rPr lang="ar-SA" sz="1800" dirty="0" err="1">
                <a:effectLst/>
                <a:ea typeface="Calibri" panose="020F0502020204030204" pitchFamily="34" charset="0"/>
                <a:cs typeface="Arial" panose="020B0604020202020204" pitchFamily="34" charset="0"/>
              </a:rPr>
              <a:t>باشید</a:t>
            </a:r>
            <a:r>
              <a:rPr lang="en-US" sz="1800" dirty="0">
                <a:effectLst/>
                <a:latin typeface="Arial" panose="020B0604020202020204" pitchFamily="34" charset="0"/>
                <a:ea typeface="Calibri" panose="020F0502020204030204" pitchFamily="34" charset="0"/>
              </a:rPr>
              <a:t>. </a:t>
            </a:r>
            <a:r>
              <a:rPr lang="ar-SA" sz="1800" dirty="0" err="1">
                <a:effectLst/>
                <a:ea typeface="Calibri" panose="020F0502020204030204" pitchFamily="34" charset="0"/>
                <a:cs typeface="Arial" panose="020B0604020202020204" pitchFamily="34" charset="0"/>
              </a:rPr>
              <a:t>دستگاهی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برای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استفاده</a:t>
            </a:r>
            <a:r>
              <a:rPr lang="ar-SA" sz="1800" dirty="0">
                <a:effectLst/>
                <a:ea typeface="Calibri" panose="020F0502020204030204" pitchFamily="34" charset="0"/>
                <a:cs typeface="Arial" panose="020B0604020202020204" pitchFamily="34" charset="0"/>
              </a:rPr>
              <a:t> انتخاب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کنید</a:t>
            </a:r>
            <a:r>
              <a:rPr lang="ar-SA" sz="1800" dirty="0">
                <a:effectLst/>
                <a:ea typeface="Calibri" panose="020F0502020204030204" pitchFamily="34" charset="0"/>
                <a:cs typeface="Arial" panose="020B0604020202020204" pitchFamily="34" charset="0"/>
              </a:rPr>
              <a:t> به شما </a:t>
            </a:r>
            <a:r>
              <a:rPr lang="ar-SA" sz="1800" dirty="0" err="1">
                <a:effectLst/>
                <a:ea typeface="Calibri" panose="020F0502020204030204" pitchFamily="34" charset="0"/>
                <a:cs typeface="Arial" panose="020B0604020202020204" pitchFamily="34" charset="0"/>
              </a:rPr>
              <a:t>بستگی</a:t>
            </a:r>
            <a:r>
              <a:rPr lang="ar-SA" sz="1800" dirty="0">
                <a:effectLst/>
                <a:ea typeface="Calibri" panose="020F0502020204030204" pitchFamily="34" charset="0"/>
                <a:cs typeface="Arial" panose="020B0604020202020204" pitchFamily="34" charset="0"/>
              </a:rPr>
              <a:t> دارد</a:t>
            </a:r>
            <a:r>
              <a:rPr lang="en-US" sz="1800" dirty="0">
                <a:effectLst/>
                <a:latin typeface="Arial" panose="020B0604020202020204" pitchFamily="34" charset="0"/>
                <a:ea typeface="Calibri" panose="020F050202020403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60680" algn="r" rtl="1">
              <a:lnSpc>
                <a:spcPct val="15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برای پایان دادن به مکالمه، روی دکمه سرخ ضربه بزنید.</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1" dirty="0"/>
              <a:t>پایان</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GB" dirty="0"/>
          </a:p>
        </p:txBody>
      </p:sp>
      <p:sp>
        <p:nvSpPr>
          <p:cNvPr id="4" name="Slide Number Placeholder 3"/>
          <p:cNvSpPr>
            <a:spLocks noGrp="1"/>
          </p:cNvSpPr>
          <p:nvPr>
            <p:ph type="sldNum" sz="quarter" idx="5"/>
          </p:nvPr>
        </p:nvSpPr>
        <p:spPr/>
        <p:txBody>
          <a:bodyPr/>
          <a:lstStyle/>
          <a:p>
            <a:fld id="{2C917EA7-E792-47B8-AA35-E4A805CC8BC5}" type="slidenum">
              <a:rPr lang="nb-NO" smtClean="0"/>
              <a:t>4</a:t>
            </a:fld>
            <a:endParaRPr lang="nb-NO"/>
          </a:p>
        </p:txBody>
      </p:sp>
    </p:spTree>
    <p:extLst>
      <p:ext uri="{BB962C8B-B14F-4D97-AF65-F5344CB8AC3E}">
        <p14:creationId xmlns:p14="http://schemas.microsoft.com/office/powerpoint/2010/main" val="35539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prs-AF" baseline="0" dirty="0"/>
              <a:t>تماس تصویری رایج ترین راه برای استفاده از پلتفرم جلسات مجازی است. در اینجا هم می توانید فردی را که با او صحبت می کنید ببینید و بشنوید و آنها هم می توانند شما را ببیند و بشنوند.</a:t>
            </a:r>
            <a:endParaRPr lang="nb-NO" baseline="0"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ar-SA" sz="1800" dirty="0">
                <a:effectLst/>
                <a:ea typeface="Calibri" panose="020F0502020204030204" pitchFamily="34" charset="0"/>
                <a:cs typeface="Arial" panose="020B0604020202020204" pitchFamily="34" charset="0"/>
              </a:rPr>
              <a:t>تبلت ها و تلفن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هوشمند</a:t>
            </a:r>
            <a:r>
              <a:rPr lang="ar-SA" sz="1800" dirty="0">
                <a:effectLst/>
                <a:ea typeface="Calibri" panose="020F0502020204030204" pitchFamily="34" charset="0"/>
                <a:cs typeface="Arial" panose="020B0604020202020204" pitchFamily="34" charset="0"/>
              </a:rPr>
              <a:t> هر دو </a:t>
            </a:r>
            <a:r>
              <a:rPr lang="ar-SA" sz="1800" dirty="0" err="1">
                <a:effectLst/>
                <a:ea typeface="Calibri" panose="020F0502020204030204" pitchFamily="34" charset="0"/>
                <a:cs typeface="Arial" panose="020B0604020202020204" pitchFamily="34" charset="0"/>
              </a:rPr>
              <a:t>دارای</a:t>
            </a:r>
            <a:r>
              <a:rPr lang="ar-SA" sz="1800" dirty="0">
                <a:effectLst/>
                <a:ea typeface="Calibri" panose="020F0502020204030204" pitchFamily="34" charset="0"/>
                <a:cs typeface="Arial" panose="020B0604020202020204" pitchFamily="34" charset="0"/>
              </a:rPr>
              <a:t> صفحه </a:t>
            </a:r>
            <a:r>
              <a:rPr lang="ar-SA" sz="1800" dirty="0" err="1">
                <a:effectLst/>
                <a:ea typeface="Calibri" panose="020F0502020204030204" pitchFamily="34" charset="0"/>
                <a:cs typeface="Arial" panose="020B0604020202020204" pitchFamily="34" charset="0"/>
              </a:rPr>
              <a:t>نمایش</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دوربین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میکروفون</a:t>
            </a:r>
            <a:r>
              <a:rPr lang="ar-SA" sz="1800" dirty="0">
                <a:effectLst/>
                <a:ea typeface="Calibri" panose="020F0502020204030204" pitchFamily="34" charset="0"/>
                <a:cs typeface="Arial" panose="020B0604020202020204" pitchFamily="34" charset="0"/>
              </a:rPr>
              <a:t> و </a:t>
            </a:r>
            <a:r>
              <a:rPr lang="ar-SA" sz="1800" dirty="0" err="1">
                <a:effectLst/>
                <a:ea typeface="Calibri" panose="020F0502020204030204" pitchFamily="34" charset="0"/>
                <a:cs typeface="Arial" panose="020B0604020202020204" pitchFamily="34" charset="0"/>
              </a:rPr>
              <a:t>بلندگو</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امکان</a:t>
            </a:r>
            <a:r>
              <a:rPr lang="ar-SA" sz="1800" dirty="0">
                <a:effectLst/>
                <a:ea typeface="Calibri" panose="020F0502020204030204" pitchFamily="34" charset="0"/>
                <a:cs typeface="Arial" panose="020B0604020202020204" pitchFamily="34" charset="0"/>
              </a:rPr>
              <a:t> تماس </a:t>
            </a:r>
            <a:r>
              <a:rPr lang="ar-SA" sz="1800" dirty="0" err="1">
                <a:effectLst/>
                <a:ea typeface="Calibri" panose="020F0502020204030204" pitchFamily="34" charset="0"/>
                <a:cs typeface="Arial" panose="020B0604020202020204" pitchFamily="34" charset="0"/>
              </a:rPr>
              <a:t>تصویری</a:t>
            </a:r>
            <a:r>
              <a:rPr lang="ar-SA" sz="1800" dirty="0">
                <a:effectLst/>
                <a:ea typeface="Calibri" panose="020F0502020204030204" pitchFamily="34" charset="0"/>
                <a:cs typeface="Arial" panose="020B0604020202020204" pitchFamily="34" charset="0"/>
              </a:rPr>
              <a:t> را فراهم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اکثر</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لپ</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تاپ</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مدرن </a:t>
            </a:r>
            <a:r>
              <a:rPr lang="ar-SA" sz="1800" dirty="0" err="1">
                <a:effectLst/>
                <a:ea typeface="Calibri" panose="020F0502020204030204" pitchFamily="34" charset="0"/>
                <a:cs typeface="Arial" panose="020B0604020202020204" pitchFamily="34" charset="0"/>
              </a:rPr>
              <a:t>دارای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همین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ویژگی</a:t>
            </a:r>
            <a:r>
              <a:rPr lang="ar-SA" sz="1800" dirty="0">
                <a:effectLst/>
                <a:ea typeface="Calibri" panose="020F0502020204030204" pitchFamily="34" charset="0"/>
                <a:cs typeface="Arial" panose="020B0604020202020204" pitchFamily="34" charset="0"/>
              </a:rPr>
              <a:t> ‌ها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dirty="0">
                <a:effectLst/>
                <a:ea typeface="Calibri" panose="020F0502020204030204" pitchFamily="34" charset="0"/>
                <a:cs typeface="Arial" panose="020B0604020202020204" pitchFamily="34" charset="0"/>
              </a:rPr>
              <a:t>تبلت ها و تلفن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هوشمند</a:t>
            </a:r>
            <a:r>
              <a:rPr lang="ar-SA" sz="1800" dirty="0">
                <a:effectLst/>
                <a:ea typeface="Calibri" panose="020F0502020204030204" pitchFamily="34" charset="0"/>
                <a:cs typeface="Arial" panose="020B0604020202020204" pitchFamily="34" charset="0"/>
              </a:rPr>
              <a:t> هر دو </a:t>
            </a:r>
            <a:r>
              <a:rPr lang="ar-SA" sz="1800" dirty="0" err="1">
                <a:effectLst/>
                <a:ea typeface="Calibri" panose="020F0502020204030204" pitchFamily="34" charset="0"/>
                <a:cs typeface="Arial" panose="020B0604020202020204" pitchFamily="34" charset="0"/>
              </a:rPr>
              <a:t>دارای</a:t>
            </a:r>
            <a:r>
              <a:rPr lang="ar-SA" sz="1800" dirty="0">
                <a:effectLst/>
                <a:ea typeface="Calibri" panose="020F0502020204030204" pitchFamily="34" charset="0"/>
                <a:cs typeface="Arial" panose="020B0604020202020204" pitchFamily="34" charset="0"/>
              </a:rPr>
              <a:t> صفحه </a:t>
            </a:r>
            <a:r>
              <a:rPr lang="ar-SA" sz="1800" dirty="0" err="1">
                <a:effectLst/>
                <a:ea typeface="Calibri" panose="020F0502020204030204" pitchFamily="34" charset="0"/>
                <a:cs typeface="Arial" panose="020B0604020202020204" pitchFamily="34" charset="0"/>
              </a:rPr>
              <a:t>نمایش</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دوربین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میکروفون</a:t>
            </a:r>
            <a:r>
              <a:rPr lang="ar-SA" sz="1800" dirty="0">
                <a:effectLst/>
                <a:ea typeface="Calibri" panose="020F0502020204030204" pitchFamily="34" charset="0"/>
                <a:cs typeface="Arial" panose="020B0604020202020204" pitchFamily="34" charset="0"/>
              </a:rPr>
              <a:t> و </a:t>
            </a:r>
            <a:r>
              <a:rPr lang="ar-SA" sz="1800" dirty="0" err="1">
                <a:effectLst/>
                <a:ea typeface="Calibri" panose="020F0502020204030204" pitchFamily="34" charset="0"/>
                <a:cs typeface="Arial" panose="020B0604020202020204" pitchFamily="34" charset="0"/>
              </a:rPr>
              <a:t>بلندگو</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که</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امکان</a:t>
            </a:r>
            <a:r>
              <a:rPr lang="ar-SA" sz="1800" dirty="0">
                <a:effectLst/>
                <a:ea typeface="Calibri" panose="020F0502020204030204" pitchFamily="34" charset="0"/>
                <a:cs typeface="Arial" panose="020B0604020202020204" pitchFamily="34" charset="0"/>
              </a:rPr>
              <a:t> تماس </a:t>
            </a:r>
            <a:r>
              <a:rPr lang="ar-SA" sz="1800" dirty="0" err="1">
                <a:effectLst/>
                <a:ea typeface="Calibri" panose="020F0502020204030204" pitchFamily="34" charset="0"/>
                <a:cs typeface="Arial" panose="020B0604020202020204" pitchFamily="34" charset="0"/>
              </a:rPr>
              <a:t>تصویری</a:t>
            </a:r>
            <a:r>
              <a:rPr lang="ar-SA" sz="1800" dirty="0">
                <a:effectLst/>
                <a:ea typeface="Calibri" panose="020F0502020204030204" pitchFamily="34" charset="0"/>
                <a:cs typeface="Arial" panose="020B0604020202020204" pitchFamily="34" charset="0"/>
              </a:rPr>
              <a:t> را فراهم </a:t>
            </a:r>
            <a:r>
              <a:rPr lang="ar-SA" sz="1800" dirty="0" err="1">
                <a:effectLst/>
                <a:ea typeface="Calibri" panose="020F0502020204030204" pitchFamily="34" charset="0"/>
                <a:cs typeface="Arial" panose="020B0604020202020204" pitchFamily="34" charset="0"/>
              </a:rPr>
              <a:t>می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کند</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اکثر</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لپ</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تاپ</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های</a:t>
            </a:r>
            <a:r>
              <a:rPr lang="ar-SA" sz="1800" dirty="0">
                <a:effectLst/>
                <a:ea typeface="Calibri" panose="020F0502020204030204" pitchFamily="34" charset="0"/>
                <a:cs typeface="Arial" panose="020B0604020202020204" pitchFamily="34" charset="0"/>
              </a:rPr>
              <a:t> مدرن </a:t>
            </a:r>
            <a:r>
              <a:rPr lang="ar-SA" sz="1800" dirty="0" err="1">
                <a:effectLst/>
                <a:ea typeface="Calibri" panose="020F0502020204030204" pitchFamily="34" charset="0"/>
                <a:cs typeface="Arial" panose="020B0604020202020204" pitchFamily="34" charset="0"/>
              </a:rPr>
              <a:t>دارای</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همین</a:t>
            </a:r>
            <a:r>
              <a:rPr lang="ar-SA" sz="1800" dirty="0">
                <a:effectLst/>
                <a:ea typeface="Calibri" panose="020F0502020204030204" pitchFamily="34" charset="0"/>
                <a:cs typeface="Arial" panose="020B0604020202020204" pitchFamily="34" charset="0"/>
              </a:rPr>
              <a:t> </a:t>
            </a:r>
            <a:r>
              <a:rPr lang="ar-SA" sz="1800" dirty="0" err="1">
                <a:effectLst/>
                <a:ea typeface="Calibri" panose="020F0502020204030204" pitchFamily="34" charset="0"/>
                <a:cs typeface="Arial" panose="020B0604020202020204" pitchFamily="34" charset="0"/>
              </a:rPr>
              <a:t>ویژگی</a:t>
            </a:r>
            <a:r>
              <a:rPr lang="ar-SA" sz="1800" dirty="0">
                <a:effectLst/>
                <a:ea typeface="Calibri" panose="020F0502020204030204" pitchFamily="34" charset="0"/>
                <a:cs typeface="Arial" panose="020B0604020202020204" pitchFamily="34" charset="0"/>
              </a:rPr>
              <a:t> ‌ها </a:t>
            </a:r>
            <a:r>
              <a:rPr lang="ar-SA" sz="1800" dirty="0" err="1">
                <a:effectLst/>
                <a:ea typeface="Calibri" panose="020F0502020204030204" pitchFamily="34" charset="0"/>
                <a:cs typeface="Arial" panose="020B0604020202020204" pitchFamily="34" charset="0"/>
              </a:rPr>
              <a:t>هستند</a:t>
            </a:r>
            <a:r>
              <a:rPr lang="ar-SA" sz="1800" dirty="0">
                <a:effectLst/>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prs-AF" sz="1800" dirty="0">
                <a:effectLst/>
                <a:latin typeface="Calibri" panose="020F0502020204030204" pitchFamily="34" charset="0"/>
                <a:ea typeface="Calibri" panose="020F0502020204030204" pitchFamily="34" charset="0"/>
                <a:cs typeface="Times New Roman" panose="02020603050405020304" pitchFamily="18" charset="0"/>
              </a:rPr>
              <a:t>چیزی که همه به آن نیاز دارند دسترسی به اینترنت و دسترسی به یک پلتفرم جلسه مجازی است – چه این پلتفرم </a:t>
            </a:r>
            <a:r>
              <a:rPr lang="nb-NO" sz="1800" dirty="0">
                <a:effectLst/>
                <a:latin typeface="Calibri" panose="020F0502020204030204" pitchFamily="34" charset="0"/>
                <a:ea typeface="Calibri" panose="020F0502020204030204" pitchFamily="34" charset="0"/>
                <a:cs typeface="Times New Roman" panose="02020603050405020304" pitchFamily="18" charset="0"/>
              </a:rPr>
              <a:t>Teams، Zoom،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Facetime</a:t>
            </a:r>
            <a:r>
              <a:rPr lang="nb-NO" sz="1800" dirty="0">
                <a:effectLst/>
                <a:latin typeface="Calibri" panose="020F0502020204030204" pitchFamily="34" charset="0"/>
                <a:ea typeface="Calibri" panose="020F0502020204030204" pitchFamily="34" charset="0"/>
                <a:cs typeface="Times New Roman" panose="02020603050405020304" pitchFamily="18" charset="0"/>
              </a:rPr>
              <a:t>، Messenger</a:t>
            </a:r>
            <a:r>
              <a:rPr lang="prs-AF" sz="1800" dirty="0">
                <a:effectLst/>
                <a:latin typeface="Calibri" panose="020F0502020204030204" pitchFamily="34" charset="0"/>
                <a:ea typeface="Calibri" panose="020F0502020204030204" pitchFamily="34" charset="0"/>
                <a:cs typeface="Times New Roman" panose="02020603050405020304" pitchFamily="18" charset="0"/>
              </a:rPr>
              <a:t> </a:t>
            </a:r>
            <a:r>
              <a:rPr lang="ar-SA" sz="1800" dirty="0" err="1">
                <a:effectLst/>
                <a:ea typeface="Calibri" panose="020F0502020204030204" pitchFamily="34" charset="0"/>
                <a:cs typeface="Arial" panose="020B0604020202020204" pitchFamily="34" charset="0"/>
              </a:rPr>
              <a:t>یا</a:t>
            </a:r>
            <a:r>
              <a:rPr lang="nb-NO" sz="1800" dirty="0">
                <a:effectLst/>
                <a:ea typeface="Calibri" panose="020F0502020204030204" pitchFamily="34" charset="0"/>
                <a:cs typeface="Arial" panose="020B0604020202020204" pitchFamily="34" charset="0"/>
              </a:rPr>
              <a:t> </a:t>
            </a:r>
            <a:r>
              <a:rPr lang="prs-AF" sz="1800" dirty="0">
                <a:effectLst/>
                <a:latin typeface="Calibri" panose="020F0502020204030204" pitchFamily="34" charset="0"/>
                <a:ea typeface="Calibri" panose="020F0502020204030204" pitchFamily="34" charset="0"/>
                <a:cs typeface="Times New Roman" panose="02020603050405020304" pitchFamily="18" charset="0"/>
              </a:rPr>
              <a:t>پلتفرم دیگری باشد.</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14.11.2023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14.11.2023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14.11.2023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14.11.2023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14.11.2023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14.11.2023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14.11.2023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14.11.2023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14.11.2023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14.11.2023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14.11.2023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44.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Kom i gang med digitale møteplasser</a:t>
            </a:r>
          </a:p>
        </p:txBody>
      </p:sp>
      <p:sp>
        <p:nvSpPr>
          <p:cNvPr id="5" name="Undertittel 2">
            <a:extLst>
              <a:ext uri="{FF2B5EF4-FFF2-40B4-BE49-F238E27FC236}">
                <a16:creationId xmlns:a16="http://schemas.microsoft.com/office/drawing/2014/main" id="{C6FE1F0A-890F-4A03-B073-2A66D34A6162}"/>
              </a:ext>
            </a:extLst>
          </p:cNvPr>
          <p:cNvSpPr txBox="1">
            <a:spLocks/>
          </p:cNvSpPr>
          <p:nvPr/>
        </p:nvSpPr>
        <p:spPr>
          <a:xfrm>
            <a:off x="6523463" y="3609472"/>
            <a:ext cx="5337717" cy="2443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nb-NO" dirty="0"/>
          </a:p>
        </p:txBody>
      </p:sp>
      <p:sp>
        <p:nvSpPr>
          <p:cNvPr id="7" name="TextBox 6">
            <a:extLst>
              <a:ext uri="{FF2B5EF4-FFF2-40B4-BE49-F238E27FC236}">
                <a16:creationId xmlns:a16="http://schemas.microsoft.com/office/drawing/2014/main" id="{1A3EB3BF-4D3D-43BD-BECE-7A3D52E76EE2}"/>
              </a:ext>
            </a:extLst>
          </p:cNvPr>
          <p:cNvSpPr txBox="1"/>
          <p:nvPr/>
        </p:nvSpPr>
        <p:spPr>
          <a:xfrm>
            <a:off x="6404516" y="3429000"/>
            <a:ext cx="5337717" cy="2663421"/>
          </a:xfrm>
          <a:prstGeom prst="rect">
            <a:avLst/>
          </a:prstGeom>
          <a:noFill/>
        </p:spPr>
        <p:txBody>
          <a:bodyPr wrap="square">
            <a:spAutoFit/>
          </a:bodyPr>
          <a:lstStyle/>
          <a:p>
            <a:pPr marL="360680" algn="r" rtl="1">
              <a:lnSpc>
                <a:spcPct val="107000"/>
              </a:lnSpc>
              <a:spcAft>
                <a:spcPts val="800"/>
              </a:spcAft>
            </a:pPr>
            <a:r>
              <a:rPr lang="ar-SA" sz="2600" dirty="0">
                <a:effectLst/>
                <a:latin typeface="Calibri" panose="020F0502020204030204" pitchFamily="34" charset="0"/>
                <a:ea typeface="Calibri" panose="020F0502020204030204" pitchFamily="34" charset="0"/>
                <a:cs typeface="Arial" panose="020B0604020202020204" pitchFamily="34" charset="0"/>
              </a:rPr>
              <a:t>اهداف </a:t>
            </a:r>
            <a:r>
              <a:rPr lang="ar-SA" sz="2600" dirty="0" err="1">
                <a:effectLst/>
                <a:latin typeface="Calibri" panose="020F0502020204030204" pitchFamily="34" charset="0"/>
                <a:ea typeface="Calibri" panose="020F0502020204030204" pitchFamily="34" charset="0"/>
                <a:cs typeface="Arial" panose="020B0604020202020204" pitchFamily="34" charset="0"/>
              </a:rPr>
              <a:t>آموزشی</a:t>
            </a:r>
            <a:r>
              <a:rPr lang="ar-SA" sz="2600" dirty="0">
                <a:effectLst/>
                <a:latin typeface="Calibri" panose="020F0502020204030204" pitchFamily="34" charset="0"/>
                <a:ea typeface="Calibri" panose="020F0502020204030204" pitchFamily="34" charset="0"/>
                <a:cs typeface="Arial" panose="020B0604020202020204" pitchFamily="34" charset="0"/>
              </a:rPr>
              <a:t> </a:t>
            </a:r>
            <a:r>
              <a:rPr lang="en-US" sz="2600" dirty="0">
                <a:effectLst/>
                <a:latin typeface="Arial" panose="020B0604020202020204" pitchFamily="34" charset="0"/>
                <a:ea typeface="Calibri" panose="020F0502020204030204" pitchFamily="34" charset="0"/>
                <a:cs typeface="Arial" panose="020B0604020202020204" pitchFamily="34" charset="0"/>
              </a:rPr>
              <a:t>- </a:t>
            </a:r>
            <a:r>
              <a:rPr lang="ar-SA" sz="2600" dirty="0">
                <a:effectLst/>
                <a:latin typeface="Calibri" panose="020F0502020204030204" pitchFamily="34" charset="0"/>
                <a:ea typeface="Calibri" panose="020F0502020204030204" pitchFamily="34" charset="0"/>
                <a:cs typeface="Arial" panose="020B0604020202020204" pitchFamily="34" charset="0"/>
              </a:rPr>
              <a:t>شما قادر </a:t>
            </a:r>
            <a:r>
              <a:rPr lang="ar-SA" sz="26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2600" dirty="0">
                <a:effectLst/>
                <a:latin typeface="Calibri" panose="020F0502020204030204" pitchFamily="34" charset="0"/>
                <a:ea typeface="Calibri" panose="020F0502020204030204" pitchFamily="34" charset="0"/>
                <a:cs typeface="Arial" panose="020B0604020202020204" pitchFamily="34" charset="0"/>
              </a:rPr>
              <a:t> بود</a:t>
            </a:r>
            <a:r>
              <a:rPr lang="en-US" sz="2600" dirty="0">
                <a:effectLst/>
                <a:latin typeface="Arial" panose="020B0604020202020204" pitchFamily="34" charset="0"/>
                <a:ea typeface="Calibri" panose="020F0502020204030204" pitchFamily="34" charset="0"/>
                <a:cs typeface="Arial" panose="020B0604020202020204" pitchFamily="34" charset="0"/>
              </a:rPr>
              <a:t>:</a:t>
            </a:r>
            <a:endParaRPr lang="nb-NO" sz="2600" dirty="0">
              <a:effectLst/>
              <a:latin typeface="Calibri" panose="020F0502020204030204" pitchFamily="34" charset="0"/>
              <a:ea typeface="Calibri" panose="020F0502020204030204" pitchFamily="34" charset="0"/>
              <a:cs typeface="Arial" panose="020B0604020202020204" pitchFamily="34" charset="0"/>
            </a:endParaRPr>
          </a:p>
          <a:p>
            <a:pPr marL="589280" algn="r" rtl="1">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 </a:t>
            </a:r>
            <a:r>
              <a:rPr lang="ar-SA" sz="2000" dirty="0" err="1">
                <a:effectLst/>
                <a:latin typeface="Calibri" panose="020F0502020204030204" pitchFamily="34" charset="0"/>
                <a:ea typeface="Calibri" panose="020F0502020204030204" pitchFamily="34" charset="0"/>
                <a:cs typeface="Arial" panose="020B0604020202020204" pitchFamily="34" charset="0"/>
              </a:rPr>
              <a:t>با</a:t>
            </a:r>
            <a:r>
              <a:rPr lang="ar-SA" sz="2000" dirty="0">
                <a:effectLst/>
                <a:latin typeface="Calibri" panose="020F0502020204030204" pitchFamily="34" charset="0"/>
                <a:ea typeface="Calibri" panose="020F0502020204030204" pitchFamily="34" charset="0"/>
                <a:cs typeface="Arial" panose="020B0604020202020204" pitchFamily="34" charset="0"/>
              </a:rPr>
              <a:t> و بدون </a:t>
            </a:r>
            <a:r>
              <a:rPr lang="ar-SA" sz="2000" dirty="0" err="1">
                <a:effectLst/>
                <a:latin typeface="Calibri" panose="020F0502020204030204" pitchFamily="34" charset="0"/>
                <a:ea typeface="Calibri" panose="020F0502020204030204" pitchFamily="34" charset="0"/>
                <a:cs typeface="Arial" panose="020B0604020202020204" pitchFamily="34" charset="0"/>
              </a:rPr>
              <a:t>ویدئو</a:t>
            </a:r>
            <a:r>
              <a:rPr lang="ar-SA" sz="2000" dirty="0">
                <a:effectLst/>
                <a:latin typeface="Calibri" panose="020F0502020204030204" pitchFamily="34" charset="0"/>
                <a:ea typeface="Calibri" panose="020F0502020204030204" pitchFamily="34" charset="0"/>
                <a:cs typeface="Arial" panose="020B0604020202020204" pitchFamily="34" charset="0"/>
              </a:rPr>
              <a:t> تماس </a:t>
            </a:r>
            <a:r>
              <a:rPr lang="ar-SA" sz="2000" dirty="0" err="1">
                <a:effectLst/>
                <a:latin typeface="Calibri" panose="020F0502020204030204" pitchFamily="34" charset="0"/>
                <a:ea typeface="Calibri" panose="020F0502020204030204" pitchFamily="34" charset="0"/>
                <a:cs typeface="Arial" panose="020B0604020202020204" pitchFamily="34" charset="0"/>
              </a:rPr>
              <a:t>بگیرید</a:t>
            </a:r>
            <a:endParaRPr lang="nb-NO" sz="2000" dirty="0">
              <a:effectLst/>
              <a:latin typeface="Calibri" panose="020F0502020204030204" pitchFamily="34" charset="0"/>
              <a:ea typeface="Calibri" panose="020F0502020204030204" pitchFamily="34" charset="0"/>
              <a:cs typeface="Arial" panose="020B0604020202020204" pitchFamily="34" charset="0"/>
            </a:endParaRPr>
          </a:p>
          <a:p>
            <a:pPr marL="589280" algn="r" rtl="1">
              <a:lnSpc>
                <a:spcPct val="107000"/>
              </a:lnSpc>
              <a:spcAft>
                <a:spcPts val="800"/>
              </a:spcAft>
            </a:pPr>
            <a:r>
              <a:rPr lang="nb-NO"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Arial" panose="020B0604020202020204" pitchFamily="34" charset="0"/>
              </a:rPr>
              <a:t>تماس ها را </a:t>
            </a:r>
            <a:r>
              <a:rPr lang="ar-SA" sz="20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err="1">
                <a:effectLst/>
                <a:latin typeface="Calibri" panose="020F0502020204030204" pitchFamily="34" charset="0"/>
                <a:ea typeface="Calibri" panose="020F0502020204030204" pitchFamily="34" charset="0"/>
                <a:cs typeface="Arial" panose="020B0604020202020204" pitchFamily="34" charset="0"/>
              </a:rPr>
              <a:t>کنید</a:t>
            </a:r>
            <a:endParaRPr lang="nb-NO" sz="2000" dirty="0">
              <a:effectLst/>
              <a:latin typeface="Calibri" panose="020F0502020204030204" pitchFamily="34" charset="0"/>
              <a:ea typeface="Calibri" panose="020F0502020204030204" pitchFamily="34" charset="0"/>
              <a:cs typeface="Arial" panose="020B0604020202020204" pitchFamily="34" charset="0"/>
            </a:endParaRPr>
          </a:p>
          <a:p>
            <a:pPr marL="589280" algn="r" rtl="1">
              <a:lnSpc>
                <a:spcPct val="107000"/>
              </a:lnSpc>
              <a:spcAft>
                <a:spcPts val="800"/>
              </a:spcAft>
            </a:pPr>
            <a:r>
              <a:rPr lang="nb-NO"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Arial" panose="020B0604020202020204" pitchFamily="34" charset="0"/>
              </a:rPr>
              <a:t>رد تماس ها</a:t>
            </a:r>
            <a:endParaRPr lang="nb-NO" sz="2000" dirty="0">
              <a:effectLst/>
              <a:latin typeface="Calibri" panose="020F0502020204030204" pitchFamily="34" charset="0"/>
              <a:ea typeface="Calibri" panose="020F0502020204030204" pitchFamily="34" charset="0"/>
              <a:cs typeface="Arial" panose="020B0604020202020204" pitchFamily="34" charset="0"/>
            </a:endParaRPr>
          </a:p>
          <a:p>
            <a:pPr marL="589280" algn="r" rtl="1">
              <a:lnSpc>
                <a:spcPct val="107000"/>
              </a:lnSpc>
              <a:spcAft>
                <a:spcPts val="800"/>
              </a:spcAft>
            </a:pPr>
            <a:r>
              <a:rPr lang="nb-NO"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Arial" panose="020B0604020202020204" pitchFamily="34" charset="0"/>
              </a:rPr>
              <a:t>صدا و </a:t>
            </a:r>
            <a:r>
              <a:rPr lang="ar-SA" sz="2000" dirty="0" err="1">
                <a:effectLst/>
                <a:latin typeface="Calibri" panose="020F0502020204030204" pitchFamily="34" charset="0"/>
                <a:ea typeface="Calibri" panose="020F0502020204030204" pitchFamily="34" charset="0"/>
                <a:cs typeface="Arial" panose="020B0604020202020204" pitchFamily="34" charset="0"/>
              </a:rPr>
              <a:t>تصویر</a:t>
            </a:r>
            <a:r>
              <a:rPr lang="ar-SA" sz="2000" dirty="0">
                <a:effectLst/>
                <a:latin typeface="Calibri" panose="020F0502020204030204" pitchFamily="34" charset="0"/>
                <a:ea typeface="Calibri" panose="020F0502020204030204" pitchFamily="34" charset="0"/>
                <a:cs typeface="Arial" panose="020B0604020202020204" pitchFamily="34" charset="0"/>
              </a:rPr>
              <a:t> را در </a:t>
            </a:r>
            <a:r>
              <a:rPr lang="ar-SA" sz="2000" dirty="0" err="1">
                <a:effectLst/>
                <a:latin typeface="Calibri" panose="020F0502020204030204" pitchFamily="34" charset="0"/>
                <a:ea typeface="Calibri" panose="020F0502020204030204" pitchFamily="34" charset="0"/>
                <a:cs typeface="Arial" panose="020B0604020202020204" pitchFamily="34" charset="0"/>
              </a:rPr>
              <a:t>مکالمه</a:t>
            </a:r>
            <a:r>
              <a:rPr lang="ar-SA"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err="1">
                <a:effectLst/>
                <a:latin typeface="Calibri" panose="020F0502020204030204" pitchFamily="34" charset="0"/>
                <a:ea typeface="Calibri" panose="020F0502020204030204" pitchFamily="34" charset="0"/>
                <a:cs typeface="Arial" panose="020B0604020202020204" pitchFamily="34" charset="0"/>
              </a:rPr>
              <a:t>روشن</a:t>
            </a:r>
            <a:r>
              <a:rPr lang="ar-SA" sz="2000" dirty="0">
                <a:effectLst/>
                <a:latin typeface="Calibri" panose="020F0502020204030204" pitchFamily="34" charset="0"/>
                <a:ea typeface="Calibri" panose="020F0502020204030204" pitchFamily="34" charset="0"/>
                <a:cs typeface="Arial" panose="020B0604020202020204" pitchFamily="34" charset="0"/>
              </a:rPr>
              <a:t> و </a:t>
            </a:r>
            <a:r>
              <a:rPr lang="ar-SA" sz="2000" dirty="0" err="1">
                <a:effectLst/>
                <a:latin typeface="Calibri" panose="020F0502020204030204" pitchFamily="34" charset="0"/>
                <a:ea typeface="Calibri" panose="020F0502020204030204" pitchFamily="34" charset="0"/>
                <a:cs typeface="Arial" panose="020B0604020202020204" pitchFamily="34" charset="0"/>
              </a:rPr>
              <a:t>خاموش</a:t>
            </a:r>
            <a:r>
              <a:rPr lang="ar-SA"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err="1">
                <a:effectLst/>
                <a:latin typeface="Calibri" panose="020F0502020204030204" pitchFamily="34" charset="0"/>
                <a:ea typeface="Calibri" panose="020F0502020204030204" pitchFamily="34" charset="0"/>
                <a:cs typeface="Arial" panose="020B0604020202020204" pitchFamily="34" charset="0"/>
              </a:rPr>
              <a:t>کنید</a:t>
            </a:r>
            <a:endParaRPr lang="nb-NO" sz="2000" dirty="0">
              <a:effectLst/>
              <a:latin typeface="Calibri" panose="020F0502020204030204" pitchFamily="34" charset="0"/>
              <a:ea typeface="Calibri" panose="020F0502020204030204" pitchFamily="34" charset="0"/>
              <a:cs typeface="Arial" panose="020B0604020202020204" pitchFamily="34" charset="0"/>
            </a:endParaRPr>
          </a:p>
          <a:p>
            <a:pPr marL="589280" algn="r" rtl="1">
              <a:lnSpc>
                <a:spcPct val="107000"/>
              </a:lnSpc>
              <a:spcAft>
                <a:spcPts val="800"/>
              </a:spcAft>
            </a:pPr>
            <a:r>
              <a:rPr lang="nb-NO"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err="1">
                <a:effectLst/>
                <a:latin typeface="Calibri" panose="020F0502020204030204" pitchFamily="34" charset="0"/>
                <a:ea typeface="Calibri" panose="020F0502020204030204" pitchFamily="34" charset="0"/>
                <a:cs typeface="Arial" panose="020B0604020202020204" pitchFamily="34" charset="0"/>
              </a:rPr>
              <a:t>پس</a:t>
            </a:r>
            <a:r>
              <a:rPr lang="ar-SA" sz="2000" dirty="0">
                <a:effectLst/>
                <a:latin typeface="Calibri" panose="020F0502020204030204" pitchFamily="34" charset="0"/>
                <a:ea typeface="Calibri" panose="020F0502020204030204" pitchFamily="34" charset="0"/>
                <a:cs typeface="Arial" panose="020B0604020202020204" pitchFamily="34" charset="0"/>
              </a:rPr>
              <a:t> از پایان تماس تلفن را قطع </a:t>
            </a:r>
            <a:r>
              <a:rPr lang="ar-SA" sz="2000" dirty="0" err="1">
                <a:effectLst/>
                <a:latin typeface="Calibri" panose="020F0502020204030204" pitchFamily="34" charset="0"/>
                <a:ea typeface="Calibri" panose="020F0502020204030204" pitchFamily="34" charset="0"/>
                <a:cs typeface="Arial" panose="020B0604020202020204" pitchFamily="34" charset="0"/>
              </a:rPr>
              <a:t>کنید</a:t>
            </a:r>
            <a:endParaRPr lang="nb-NO"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643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برنامه را دانلود کنید</a:t>
            </a:r>
          </a:p>
        </p:txBody>
      </p:sp>
      <p:sp>
        <p:nvSpPr>
          <p:cNvPr id="1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8046" y="3104490"/>
            <a:ext cx="2934030" cy="707886"/>
          </a:xfrm>
          <a:prstGeom prst="rect">
            <a:avLst/>
          </a:prstGeom>
          <a:noFill/>
        </p:spPr>
        <p:txBody>
          <a:bodyPr wrap="square" rtlCol="0">
            <a:spAutoFit/>
          </a:bodyPr>
          <a:lstStyle/>
          <a:p>
            <a:pPr algn="ctr"/>
            <a:r>
              <a:rPr lang="nb-NO" sz="4000" dirty="0" err="1"/>
              <a:t>app</a:t>
            </a:r>
            <a:r>
              <a:rPr lang="nb-NO" sz="4000" dirty="0"/>
              <a:t>-butikk</a:t>
            </a:r>
          </a:p>
        </p:txBody>
      </p:sp>
      <p:pic>
        <p:nvPicPr>
          <p:cNvPr id="23"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4</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prs-AF" b="1" dirty="0">
                <a:cs typeface="+mn-cs"/>
              </a:rPr>
              <a:t>شروع کنید یا یک تماس دریافت کنید </a:t>
            </a:r>
            <a:endParaRPr lang="nb-NO" b="1" dirty="0">
              <a:cs typeface="+mn-cs"/>
            </a:endParaRPr>
          </a:p>
        </p:txBody>
      </p:sp>
    </p:spTree>
    <p:extLst>
      <p:ext uri="{BB962C8B-B14F-4D97-AF65-F5344CB8AC3E}">
        <p14:creationId xmlns:p14="http://schemas.microsoft.com/office/powerpoint/2010/main" val="12359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cs typeface="+mn-cs"/>
              </a:rPr>
              <a:t>شروع کنید یا یک تماس دریافت کنید </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cs typeface="+mn-cs"/>
              </a:rPr>
              <a:t>شروع کنید یا یک تماس دریافت کنید </a:t>
            </a:r>
            <a:endParaRPr lang="nb-NO" b="1" dirty="0">
              <a:cs typeface="+mn-cs"/>
            </a:endParaRP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cs typeface="+mn-cs"/>
              </a:rPr>
              <a:t>شروع کنید یا یک تماس دریافت کنید </a:t>
            </a:r>
            <a:endParaRPr lang="nb-NO" b="1" dirty="0">
              <a:cs typeface="+mn-cs"/>
            </a:endParaRP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b="1" dirty="0"/>
          </a:p>
        </p:txBody>
      </p:sp>
      <p:sp>
        <p:nvSpPr>
          <p:cNvPr id="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b="1" dirty="0"/>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b="1" dirty="0"/>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cs typeface="+mn-cs"/>
              </a:rPr>
              <a:t>شروع کنید یا یک تماس دریافت کنید </a:t>
            </a:r>
            <a:endParaRPr lang="nb-NO" b="1" dirty="0">
              <a:cs typeface="+mn-cs"/>
            </a:endParaRP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1</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3200" b="1" dirty="0">
                <a:effectLst/>
                <a:latin typeface="Calibri" panose="020F0502020204030204" pitchFamily="34" charset="0"/>
                <a:ea typeface="Calibri" panose="020F0502020204030204" pitchFamily="34" charset="0"/>
                <a:cs typeface="Arial" panose="020B0604020202020204" pitchFamily="34" charset="0"/>
              </a:rPr>
              <a:t>پلتفرم ‌</a:t>
            </a:r>
            <a:r>
              <a:rPr lang="ar-SA" sz="3200" b="1" dirty="0" err="1">
                <a:effectLst/>
                <a:latin typeface="Calibri" panose="020F0502020204030204" pitchFamily="34" charset="0"/>
                <a:ea typeface="Calibri" panose="020F0502020204030204" pitchFamily="34" charset="0"/>
                <a:cs typeface="Arial" panose="020B0604020202020204" pitchFamily="34" charset="0"/>
              </a:rPr>
              <a:t>های</a:t>
            </a:r>
            <a:r>
              <a:rPr lang="ar-SA" sz="3200" b="1" dirty="0">
                <a:effectLst/>
                <a:latin typeface="Calibri" panose="020F0502020204030204" pitchFamily="34" charset="0"/>
                <a:ea typeface="Calibri" panose="020F0502020204030204" pitchFamily="34" charset="0"/>
                <a:cs typeface="Arial" panose="020B0604020202020204" pitchFamily="34" charset="0"/>
              </a:rPr>
              <a:t> ملاقات مجازی </a:t>
            </a:r>
            <a:r>
              <a:rPr lang="ar-SA" sz="3200" b="1" dirty="0" err="1">
                <a:effectLst/>
                <a:latin typeface="Calibri" panose="020F0502020204030204" pitchFamily="34" charset="0"/>
                <a:ea typeface="Calibri" panose="020F0502020204030204" pitchFamily="34" charset="0"/>
                <a:cs typeface="Arial" panose="020B0604020202020204" pitchFamily="34" charset="0"/>
              </a:rPr>
              <a:t>چیست</a:t>
            </a:r>
            <a:r>
              <a:rPr lang="ar-SA" sz="3200" b="1" dirty="0">
                <a:effectLst/>
                <a:latin typeface="Calibri" panose="020F0502020204030204" pitchFamily="34" charset="0"/>
                <a:ea typeface="Calibri" panose="020F0502020204030204" pitchFamily="34" charset="0"/>
                <a:cs typeface="Arial" panose="020B0604020202020204" pitchFamily="34" charset="0"/>
              </a:rPr>
              <a:t>؟</a:t>
            </a:r>
            <a:endParaRPr lang="nb-NO" sz="3200"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dirty="0"/>
          </a:p>
        </p:txBody>
      </p:sp>
    </p:spTree>
    <p:extLst>
      <p:ext uri="{BB962C8B-B14F-4D97-AF65-F5344CB8AC3E}">
        <p14:creationId xmlns:p14="http://schemas.microsoft.com/office/powerpoint/2010/main" val="337630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a:spLocks/>
          </p:cNvSpPr>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pic>
        <p:nvPicPr>
          <p:cNvPr id="38" name="Bilde 37" descr="laptop.pn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dirty="0"/>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9" name="Tittel 1"/>
          <p:cNvSpPr txBox="1">
            <a:spLocks/>
          </p:cNvSpPr>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Kari</a:t>
            </a:r>
          </a:p>
        </p:txBody>
      </p:sp>
      <p:sp>
        <p:nvSpPr>
          <p:cNvPr id="17" name="Tittel 1"/>
          <p:cNvSpPr txBox="1">
            <a:spLocks/>
          </p:cNvSpPr>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6">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a:r>
              <a:rPr lang="prs-AF" b="1" dirty="0"/>
              <a:t>شروع کنید یا یک تماس دریافت کنید </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rotWithShape="1">
            <a:blip r:embed="rId8"/>
            <a:srcRect t="2891" r="79202"/>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5</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prs-AF" b="1" dirty="0">
                  <a:cs typeface="+mn-cs"/>
                </a:rPr>
                <a:t>پایان دادن به تماس</a:t>
              </a:r>
            </a:p>
          </p:txBody>
        </p:sp>
      </p:grpSp>
    </p:spTree>
    <p:extLst>
      <p:ext uri="{BB962C8B-B14F-4D97-AF65-F5344CB8AC3E}">
        <p14:creationId xmlns:p14="http://schemas.microsoft.com/office/powerpoint/2010/main" val="2457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fontScale="90000"/>
          </a:bodyPr>
          <a:lstStyle>
            <a:lvl1pPr>
              <a:defRPr sz="2000">
                <a:solidFill>
                  <a:srgbClr val="000000"/>
                </a:solidFill>
              </a:defRPr>
            </a:lvl1pPr>
          </a:lstStyle>
          <a:p>
            <a:pPr algn="r" rtl="1"/>
            <a:r>
              <a:rPr lang="prs-AF" sz="4400" dirty="0">
                <a:solidFill>
                  <a:schemeClr val="tx1"/>
                </a:solidFill>
              </a:rPr>
              <a:t>پلتفرم ‌های ملاقات</a:t>
            </a:r>
            <a:r>
              <a:rPr lang="nb-NO" sz="4400" dirty="0">
                <a:solidFill>
                  <a:schemeClr val="tx1"/>
                </a:solidFill>
              </a:rPr>
              <a:t>             </a:t>
            </a:r>
            <a:r>
              <a:rPr lang="prs-AF" sz="4400" dirty="0">
                <a:solidFill>
                  <a:schemeClr val="tx1"/>
                </a:solidFill>
              </a:rPr>
              <a:t> مجازی چیست؟</a:t>
            </a:r>
            <a:br>
              <a:rPr lang="prs-AF" sz="4400" dirty="0">
                <a:solidFill>
                  <a:schemeClr val="tx1"/>
                </a:solidFill>
              </a:rPr>
            </a:br>
            <a:endParaRPr lang="en-US" sz="4400" kern="1200" dirty="0">
              <a:solidFill>
                <a:schemeClr val="tx1"/>
              </a:solidFill>
              <a:latin typeface="+mj-lt"/>
              <a:ea typeface="+mj-ea"/>
              <a:cs typeface="+mj-cs"/>
            </a:endParaRP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prs-AF" b="1" dirty="0"/>
              <a:t>شروع کنید یا یک تماس دریافت کنید </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a:spLocks/>
          </p:cNvSpPr>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rtl="1"/>
            <a:r>
              <a:rPr lang="prs-AF" b="1" dirty="0">
                <a:latin typeface="+mn-lt"/>
              </a:rPr>
              <a:t>پایان دادن به تماس</a:t>
            </a:r>
          </a:p>
        </p:txBody>
      </p:sp>
    </p:spTree>
    <p:extLst>
      <p:ext uri="{BB962C8B-B14F-4D97-AF65-F5344CB8AC3E}">
        <p14:creationId xmlns:p14="http://schemas.microsoft.com/office/powerpoint/2010/main" val="30746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r>
              <a:rPr lang="nb-NO" dirty="0"/>
              <a:t>Ferdig – godt jobba alle sammen!</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buNone/>
            </a:pPr>
            <a:r>
              <a:rPr lang="nb-NO" b="1" dirty="0">
                <a:solidFill>
                  <a:schemeClr val="tx1"/>
                </a:solidFill>
              </a:rPr>
              <a:t>Nå kan dere øve på:</a:t>
            </a:r>
          </a:p>
          <a:p>
            <a:pPr>
              <a:buFontTx/>
              <a:buChar char="-"/>
            </a:pPr>
            <a:r>
              <a:rPr lang="nb-NO" sz="1600" dirty="0"/>
              <a:t>Å ringe til hverandre, med og uten video</a:t>
            </a:r>
          </a:p>
          <a:p>
            <a:pPr>
              <a:buFontTx/>
              <a:buChar char="-"/>
            </a:pPr>
            <a:r>
              <a:rPr lang="nb-NO" sz="1600" dirty="0"/>
              <a:t>Å motta og avvise samtaler</a:t>
            </a:r>
          </a:p>
          <a:p>
            <a:pPr>
              <a:buFontTx/>
              <a:buChar char="-"/>
            </a:pPr>
            <a:r>
              <a:rPr lang="nb-NO" sz="1600" dirty="0"/>
              <a:t>Å skru av og på lyd og bilde i en samtale</a:t>
            </a:r>
          </a:p>
        </p:txBody>
      </p:sp>
      <p:sp>
        <p:nvSpPr>
          <p:cNvPr id="4" name="Tittel 1"/>
          <p:cNvSpPr txBox="1">
            <a:spLocks/>
          </p:cNvSpPr>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nb-NO"/>
              <a:t>Ferdig – godt jobba alle sammen!</a:t>
            </a:r>
          </a:p>
        </p:txBody>
      </p:sp>
    </p:spTree>
    <p:extLst>
      <p:ext uri="{BB962C8B-B14F-4D97-AF65-F5344CB8AC3E}">
        <p14:creationId xmlns:p14="http://schemas.microsoft.com/office/powerpoint/2010/main" val="34527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2</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200" b="1" dirty="0">
                <a:effectLst/>
                <a:latin typeface="+mj-lt"/>
                <a:ea typeface="Calibri" panose="020F0502020204030204" pitchFamily="34" charset="0"/>
                <a:cs typeface="Arial" panose="020B0604020202020204" pitchFamily="34" charset="0"/>
              </a:rPr>
              <a:t>دستگاه ها</a:t>
            </a:r>
            <a:endParaRPr lang="en-GB" sz="3200" b="1"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0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sz="2000" b="1" dirty="0">
                <a:effectLst/>
                <a:latin typeface="Calibri" panose="020F0502020204030204" pitchFamily="34" charset="0"/>
                <a:ea typeface="Calibri" panose="020F0502020204030204" pitchFamily="34" charset="0"/>
                <a:cs typeface="Arial" panose="020B0604020202020204" pitchFamily="34" charset="0"/>
              </a:rPr>
              <a:t>دستگاه ها</a:t>
            </a:r>
            <a:br>
              <a:rPr lang="en-GB" sz="2000" dirty="0">
                <a:effectLst/>
                <a:latin typeface="Calibri" panose="020F0502020204030204" pitchFamily="34" charset="0"/>
                <a:ea typeface="Calibri" panose="020F0502020204030204" pitchFamily="34" charset="0"/>
                <a:cs typeface="Arial" panose="020B0604020202020204" pitchFamily="34" charset="0"/>
              </a:rPr>
            </a:b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8" y="2190310"/>
            <a:ext cx="1114601" cy="2031325"/>
          </a:xfrm>
          <a:prstGeom prst="rect">
            <a:avLst/>
          </a:prstGeom>
        </p:spPr>
        <p:txBody>
          <a:bodyPr wrap="none">
            <a:spAutoFit/>
          </a:bodyPr>
          <a:lstStyle/>
          <a:p>
            <a:r>
              <a:rPr lang="nb-NO" dirty="0"/>
              <a:t>Skjerm</a:t>
            </a:r>
          </a:p>
          <a:p>
            <a:endParaRPr lang="nb-NO" dirty="0"/>
          </a:p>
          <a:p>
            <a:r>
              <a:rPr lang="nb-NO" dirty="0"/>
              <a:t>Kamera</a:t>
            </a:r>
          </a:p>
          <a:p>
            <a:endParaRPr lang="nb-NO" dirty="0"/>
          </a:p>
          <a:p>
            <a:r>
              <a:rPr lang="nb-NO" dirty="0"/>
              <a:t>Mikrofon</a:t>
            </a:r>
          </a:p>
          <a:p>
            <a:endParaRPr lang="nb-NO" dirty="0"/>
          </a:p>
          <a:p>
            <a:r>
              <a:rPr lang="nb-NO" dirty="0"/>
              <a:t>Høyttaler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2"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3</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prs-AF" b="1" dirty="0">
                <a:cs typeface="+mn-cs"/>
              </a:rPr>
              <a:t>برنامه را دانلود کنید</a:t>
            </a:r>
          </a:p>
        </p:txBody>
      </p:sp>
    </p:spTree>
    <p:extLst>
      <p:ext uri="{BB962C8B-B14F-4D97-AF65-F5344CB8AC3E}">
        <p14:creationId xmlns:p14="http://schemas.microsoft.com/office/powerpoint/2010/main" val="353583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5" ma:contentTypeDescription="Opprett et nytt dokument." ma:contentTypeScope="" ma:versionID="79325c5a4eef497bf180ac03b830a0a2">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8ded2b5947a7ea2be1171d5f87d88802"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D1973-7193-4F72-B503-9AA3BDA88FB2}">
  <ds:schemaRefs>
    <ds:schemaRef ds:uri="2f7cfdae-b7db-49af-a969-37a801cfc466"/>
    <ds:schemaRef ds:uri="http://schemas.microsoft.com/office/2006/documentManagement/types"/>
    <ds:schemaRef ds:uri="http://schemas.openxmlformats.org/package/2006/metadata/core-properties"/>
    <ds:schemaRef ds:uri="http://purl.org/dc/elements/1.1/"/>
    <ds:schemaRef ds:uri="8ce05ccd-f718-4116-8745-425bc5dd2d2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F8BB0A6-2099-4B07-B063-87AD6206A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5F559-ABC2-4447-B606-3F203AEFA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1958</TotalTime>
  <Words>1225</Words>
  <Application>Microsoft Office PowerPoint</Application>
  <PresentationFormat>Widescreen</PresentationFormat>
  <Paragraphs>146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Office-tema</vt:lpstr>
      <vt:lpstr>Kom i gang med digitale møteplasser</vt:lpstr>
      <vt:lpstr>PowerPoint Presentation</vt:lpstr>
      <vt:lpstr>پلتفرم ‌های ملاقات              مجازی چیست؟ </vt:lpstr>
      <vt:lpstr>PowerPoint Presentation</vt:lpstr>
      <vt:lpstr>دستگاه ها </vt:lpstr>
      <vt:lpstr>Tema</vt:lpstr>
      <vt:lpstr>Tema</vt:lpstr>
      <vt:lpstr>Tema</vt:lpstr>
      <vt:lpstr>PowerPoint Presentation</vt:lpstr>
      <vt:lpstr>برنامه را دانلود کنید</vt:lpstr>
      <vt:lpstr>PowerPoint Presentation</vt:lpstr>
      <vt:lpstr>PowerPoint Presentation</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شروع کنید یا یک تماس دریافت کنید </vt:lpstr>
      <vt:lpstr>PowerPoint Presentation</vt:lpstr>
      <vt:lpstr>شروع کنید یا یک تماس دریافت کنید </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NSS</cp:lastModifiedBy>
  <cp:revision>455</cp:revision>
  <dcterms:created xsi:type="dcterms:W3CDTF">2016-06-15T11:17:11Z</dcterms:created>
  <dcterms:modified xsi:type="dcterms:W3CDTF">2023-11-14T15:42:09Z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2023-09-11T15:08:33Z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e648b5bf-ac39-4e77-8526-f51c05a7a071</vt:lpwstr>
  </property>
  <property fmtid="{D5CDD505-2E9C-101B-9397-08002B2CF9AE}" pid="8" name="MSIP_Label_4012811f-b717-4099-a412-3cacd3519ab9_ContentBits">
    <vt:lpwstr>0</vt:lpwstr>
  </property>
  <property fmtid="{D5CDD505-2E9C-101B-9397-08002B2CF9AE}" pid="9" name="ContentTypeId">
    <vt:lpwstr>0x010100EA66922755D75343AA6FC2D19ACCF025</vt:lpwstr>
  </property>
</Properties>
</file>