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1" autoAdjust="0"/>
    <p:restoredTop sz="62894" autoAdjust="0"/>
  </p:normalViewPr>
  <p:slideViewPr>
    <p:cSldViewPr snapToGrid="0">
      <p:cViewPr varScale="1">
        <p:scale>
          <a:sx n="42" d="100"/>
          <a:sy n="42" d="100"/>
        </p:scale>
        <p:origin x="14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 gjennom læringsmålene med kursdeltagerne før du starter selve opplæringen.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vil gjøre det lettere for dem å lære og huske det de har lært.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Teams,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og andre så kan man finne kontaktene sine som man vil prate med i kontakter eller søke de opp i appen.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finner kontakten du vil prate med, trykk så enten på videokamera eller telefonsymbolet på skjermen for å ringe.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telefonen ringer du uten bilde</a:t>
            </a:r>
            <a:r>
              <a:rPr lang="nb-NO" baseline="0" dirty="0"/>
              <a:t> og kan ha en vanlig samtale som om det er via en vanlig telefonsamtale.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kameraet</a:t>
            </a:r>
            <a:r>
              <a:rPr lang="nb-NO" baseline="0" dirty="0"/>
              <a:t> ringer du med direktesendt video av deg selv.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noen</a:t>
            </a:r>
            <a:r>
              <a:rPr lang="nb-NO" baseline="0" dirty="0"/>
              <a:t> ringer deg hører du en ringelyd og dette bildet dukker opp på skjermen din.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</a:t>
            </a:r>
            <a:r>
              <a:rPr lang="nb-NO" baseline="0" dirty="0"/>
              <a:t> kan velge ett av 3 alternativer når noen ringer. </a:t>
            </a:r>
          </a:p>
          <a:p>
            <a:endParaRPr lang="nb-NO" baseline="0" dirty="0"/>
          </a:p>
          <a:p>
            <a:r>
              <a:rPr lang="nb-NO" baseline="0" dirty="0"/>
              <a:t>Å trykke på den røde knappen er det samme som å avvise samtalen.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den grønne knappen med bilde</a:t>
            </a:r>
            <a:r>
              <a:rPr lang="nb-NO" baseline="0" dirty="0"/>
              <a:t> av et telefonrør tar du imot samtalen, men personen som ringer kan bare høre stemmen din, de kan ikke se video av deg mens dere snakker.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på den grønne knappen med bilde</a:t>
            </a:r>
            <a:r>
              <a:rPr lang="nb-NO" baseline="0" dirty="0"/>
              <a:t> av et kamera starter dere en videosamtale der dere kan se hverandre og snakke sammen dersom begge to har utstyret som skal til.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Bildet på skjermen din vil da se omtrent slik</a:t>
            </a:r>
            <a:r>
              <a:rPr lang="nb-NO" baseline="0" dirty="0"/>
              <a:t> ut. </a:t>
            </a:r>
            <a:endParaRPr lang="nb-NO" dirty="0"/>
          </a:p>
          <a:p>
            <a:endParaRPr lang="nb-NO" dirty="0"/>
          </a:p>
          <a:p>
            <a:r>
              <a:rPr lang="nb-NO" dirty="0"/>
              <a:t>Du får et</a:t>
            </a:r>
            <a:r>
              <a:rPr lang="nb-NO" baseline="0" dirty="0"/>
              <a:t> stort bilde av den du snakker med på skjermen og et lite bilde av deg selv nederst i høyre hjørne.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av deg selv er det samme som</a:t>
            </a:r>
            <a:r>
              <a:rPr lang="nb-NO" baseline="0" dirty="0"/>
              <a:t> dukker opp på skjermen til den du snakker med.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møteplasser er ulike tjenester som lar deg ringe, ha videosamtaler og chatte over nettet. Noen vanlige eksempler på digitale møteplasser er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Mange som bruker ulike digitale møteplasser bruker det nettopp fordi det er gratis å ringe og ha videosamtaler uavhengig av lengden på samtalen og hvilke land man befinner seg i. Så lenge du er logget på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koster det deg ingenting. 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møteplasser finner du både på nettbrettet, smarttelefonen eller datamaskinen din. Hvilket utstyr du velger å bruke er opp til deg.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samme skjer hos den du snakker med. De får opp et stort bilde av deg på</a:t>
            </a:r>
            <a:r>
              <a:rPr lang="nb-NO" baseline="0" dirty="0"/>
              <a:t> sin skjerm, og det samme bildet som du ser av dem i miniatyrversjon nederst til høyre på sin egen.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</a:t>
            </a:r>
            <a:r>
              <a:rPr lang="nb-NO" baseline="0" dirty="0"/>
              <a:t> skjermen på datamaskiner ser du hele tiden fire symboler.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en gang på skjermen på nettbrett eller smarttelefon vil de samme symbolene dukke opp.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en gang</a:t>
            </a:r>
            <a:r>
              <a:rPr lang="nb-NO" baseline="0" dirty="0"/>
              <a:t> på bildet av kameraet vil ikke personen du snakker med kunne se deg lenger.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på knappen en gang til vil bildet komme tilbake.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Trykker du en gang</a:t>
            </a:r>
            <a:r>
              <a:rPr lang="nb-NO" baseline="0" dirty="0"/>
              <a:t> på bildet av mikrofonen vil ikke personen kunne høre hva du sier lenger.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Trykker du en gang til vil lyden komme tilbake.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avslutte samtalen trykker du på den røde knappen.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Videosamtale er den vanligste måten å bruke en digital møteplass på. Da kan man både se og høre den man snakker med, og de kan se og høre deg også.</a:t>
            </a:r>
          </a:p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/>
              <a:t>Nettbrett og smarttelefoner har både skjerm, kamera, mikrofon og høyttaler som gjør dette mulig. Det har også de fleste moderne bærbare datamaskiner.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Å bruke høretelefoner med mikrofon kan være en fordel for noen, men det er valgfritt. Det finnes innganger for slike langs kanten på både nettbrett, smarttelefoner og bærbare datamaskiner.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 alle må ha er tilgang på internett og tilgang til en digital møteplass – enten det er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andre plattformer.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Velg den møteplassen du har og last ned appen til smarttelefonen eller nettbrettet. På enkelte av disse på du også lage en brukerkonto eller logge deg inn.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 på at alle har klart å laste ned appen før du fortsetter. Se an hva de ulike har av plattformer allerede.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brukere kan bruke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de som har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bruke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Eventuelt velg en av de andre som dere alle kan bruke på kurset.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Be alle om å lukke</a:t>
            </a:r>
            <a:r>
              <a:rPr lang="nb-NO" b="1" baseline="0" dirty="0"/>
              <a:t> nettleserne og programmene de har oppe på sin maskin og gå tilbake til skrivebordet sitt.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Læringsmål:</a:t>
            </a:r>
          </a:p>
          <a:p>
            <a:pPr>
              <a:buFontTx/>
              <a:buChar char="-"/>
            </a:pPr>
            <a:r>
              <a:rPr lang="nb-NO" dirty="0"/>
              <a:t>Å kunne ringe med og uten video</a:t>
            </a:r>
          </a:p>
          <a:p>
            <a:pPr>
              <a:buFontTx/>
              <a:buChar char="-"/>
            </a:pPr>
            <a:r>
              <a:rPr lang="nb-NO" dirty="0"/>
              <a:t>Å  kunne motta samtaler</a:t>
            </a:r>
          </a:p>
          <a:p>
            <a:pPr>
              <a:buFontTx/>
              <a:buChar char="-"/>
            </a:pPr>
            <a:r>
              <a:rPr lang="nb-NO" dirty="0"/>
              <a:t>Å kunne avvise samtaler</a:t>
            </a:r>
          </a:p>
          <a:p>
            <a:pPr>
              <a:buFontTx/>
              <a:buChar char="-"/>
            </a:pPr>
            <a:r>
              <a:rPr lang="nb-NO" dirty="0"/>
              <a:t>Å kunne skru av og på lyd og bilde i en samtale</a:t>
            </a:r>
          </a:p>
          <a:p>
            <a:pPr>
              <a:buFontTx/>
              <a:buChar char="-"/>
            </a:pPr>
            <a:r>
              <a:rPr lang="nb-NO" dirty="0"/>
              <a:t>Å kunne legge på når samtalen er ferdig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 i gang med digitale møteplasser</a:t>
            </a:r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Last ned appen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/>
              <a:t>app</a:t>
            </a:r>
            <a:r>
              <a:rPr lang="nb-NO" sz="4000" dirty="0"/>
              <a:t>-butikk</a:t>
            </a:r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4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Starte eller motta en samtale</a:t>
            </a:r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1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Hva er digitale møteplasser?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2413856" y="2468007"/>
              <a:ext cx="1260969" cy="4190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Del 5</a:t>
              </a:r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Avslutt en samtale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 er digitale møteplasser?</a:t>
            </a: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Ring eller motta en samtale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378239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latin typeface="+mn-lt"/>
              </a:rPr>
              <a:t>Avslutte samtale</a:t>
            </a: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sz="1600" dirty="0"/>
              <a:t>Å ringe til hverandre, med og uten video</a:t>
            </a:r>
          </a:p>
          <a:p>
            <a:pPr>
              <a:buFontTx/>
              <a:buChar char="-"/>
            </a:pPr>
            <a:r>
              <a:rPr lang="nb-NO" sz="1600" dirty="0"/>
              <a:t>Å motta og avvise samtaler</a:t>
            </a:r>
          </a:p>
          <a:p>
            <a:pPr>
              <a:buFontTx/>
              <a:buChar char="-"/>
            </a:pPr>
            <a:r>
              <a:rPr lang="nb-NO" sz="1600" dirty="0"/>
              <a:t>Å skru av og på lyd og bilde i en samtale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Ferdig – godt jobba alle sammen!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2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Utstyr</a:t>
            </a:r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Utstyr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11460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Skjerm</a:t>
            </a:r>
          </a:p>
          <a:p>
            <a:endParaRPr lang="nb-NO" dirty="0"/>
          </a:p>
          <a:p>
            <a:r>
              <a:rPr lang="nb-NO" dirty="0"/>
              <a:t>Kamera</a:t>
            </a:r>
          </a:p>
          <a:p>
            <a:endParaRPr lang="nb-NO" dirty="0"/>
          </a:p>
          <a:p>
            <a:r>
              <a:rPr lang="nb-NO" dirty="0"/>
              <a:t>Mikrofon</a:t>
            </a:r>
          </a:p>
          <a:p>
            <a:endParaRPr lang="nb-NO" dirty="0"/>
          </a:p>
          <a:p>
            <a:r>
              <a:rPr lang="nb-NO" dirty="0"/>
              <a:t>Høyttaler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3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Last ned appen</a:t>
            </a:r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6922755D75343AA6FC2D19ACCF025" ma:contentTypeVersion="15" ma:contentTypeDescription="Opprett et nytt dokument." ma:contentTypeScope="" ma:versionID="79325c5a4eef497bf180ac03b830a0a2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8ded2b5947a7ea2be1171d5f87d88802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D1973-7193-4F72-B503-9AA3BDA88FB2}">
  <ds:schemaRefs>
    <ds:schemaRef ds:uri="http://purl.org/dc/dcmitype/"/>
    <ds:schemaRef ds:uri="http://schemas.microsoft.com/office/2006/documentManagement/types"/>
    <ds:schemaRef ds:uri="http://purl.org/dc/terms/"/>
    <ds:schemaRef ds:uri="2f7cfdae-b7db-49af-a969-37a801cfc466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8ce05ccd-f718-4116-8745-425bc5dd2d2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8BB0A6-2099-4B07-B063-87AD6206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cfdae-b7db-49af-a969-37a801cfc466"/>
    <ds:schemaRef ds:uri="8ce05ccd-f718-4116-8745-425bc5dd2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1019</Words>
  <Application>Microsoft Office PowerPoint</Application>
  <PresentationFormat>Widescreen</PresentationFormat>
  <Paragraphs>143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Office-tema</vt:lpstr>
      <vt:lpstr>Kom i gang med digitale møteplasser</vt:lpstr>
      <vt:lpstr>PowerPoint Presentation</vt:lpstr>
      <vt:lpstr>Hva er digitale møteplasser?</vt:lpstr>
      <vt:lpstr>PowerPoint Presentation</vt:lpstr>
      <vt:lpstr>Utstyr</vt:lpstr>
      <vt:lpstr>Tema</vt:lpstr>
      <vt:lpstr>Tema</vt:lpstr>
      <vt:lpstr>Tema</vt:lpstr>
      <vt:lpstr>PowerPoint Presentation</vt:lpstr>
      <vt:lpstr>Last ned appen</vt:lpstr>
      <vt:lpstr>PowerPoint Presentation</vt:lpstr>
      <vt:lpstr>PowerPoint Presentation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Ring eller motta en samtale</vt:lpstr>
      <vt:lpstr>PowerPoint Presentation</vt:lpstr>
      <vt:lpstr>Ring eller motta en samtale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Tanja Aas</cp:lastModifiedBy>
  <cp:revision>430</cp:revision>
  <dcterms:created xsi:type="dcterms:W3CDTF">2016-06-15T11:17:11Z</dcterms:created>
  <dcterms:modified xsi:type="dcterms:W3CDTF">2023-10-26T12:49:26Z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  <property fmtid="{D5CDD505-2E9C-101B-9397-08002B2CF9AE}" pid="10" name="MediaServiceImageTags">
    <vt:lpwstr/>
  </property>
</Properties>
</file>