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309" r:id="rId3"/>
    <p:sldId id="271" r:id="rId4"/>
    <p:sldId id="267" r:id="rId5"/>
    <p:sldId id="270" r:id="rId6"/>
    <p:sldId id="272" r:id="rId7"/>
    <p:sldId id="257" r:id="rId8"/>
    <p:sldId id="273" r:id="rId9"/>
    <p:sldId id="274" r:id="rId10"/>
    <p:sldId id="306" r:id="rId11"/>
    <p:sldId id="263" r:id="rId12"/>
    <p:sldId id="311" r:id="rId13"/>
    <p:sldId id="315" r:id="rId14"/>
    <p:sldId id="312" r:id="rId15"/>
    <p:sldId id="280" r:id="rId16"/>
    <p:sldId id="259" r:id="rId17"/>
    <p:sldId id="281" r:id="rId18"/>
    <p:sldId id="278" r:id="rId19"/>
    <p:sldId id="307" r:id="rId20"/>
    <p:sldId id="313" r:id="rId21"/>
    <p:sldId id="277" r:id="rId22"/>
    <p:sldId id="283" r:id="rId23"/>
    <p:sldId id="314" r:id="rId24"/>
    <p:sldId id="284" r:id="rId25"/>
    <p:sldId id="293" r:id="rId26"/>
    <p:sldId id="286" r:id="rId27"/>
    <p:sldId id="287" r:id="rId28"/>
    <p:sldId id="288" r:id="rId29"/>
    <p:sldId id="262" r:id="rId30"/>
    <p:sldId id="261" r:id="rId31"/>
    <p:sldId id="291" r:id="rId32"/>
    <p:sldId id="294" r:id="rId33"/>
    <p:sldId id="292" r:id="rId34"/>
    <p:sldId id="295" r:id="rId35"/>
    <p:sldId id="296" r:id="rId36"/>
    <p:sldId id="297" r:id="rId37"/>
    <p:sldId id="298" r:id="rId38"/>
    <p:sldId id="299" r:id="rId39"/>
    <p:sldId id="300" r:id="rId40"/>
    <p:sldId id="301" r:id="rId41"/>
    <p:sldId id="302" r:id="rId42"/>
    <p:sldId id="303" r:id="rId43"/>
    <p:sldId id="304" r:id="rId44"/>
    <p:sldId id="269" r:id="rId45"/>
    <p:sldId id="279" r:id="rId46"/>
    <p:sldId id="264" r:id="rId47"/>
    <p:sldId id="285" r:id="rId48"/>
    <p:sldId id="316" r:id="rId49"/>
    <p:sldId id="265" r:id="rId50"/>
    <p:sldId id="310" r:id="rId51"/>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da Aspeslåen Erikstad" initials="IAE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B7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533" autoAdjust="0"/>
    <p:restoredTop sz="65510" autoAdjust="0"/>
  </p:normalViewPr>
  <p:slideViewPr>
    <p:cSldViewPr snapToGrid="0">
      <p:cViewPr varScale="1">
        <p:scale>
          <a:sx n="85" d="100"/>
          <a:sy n="85" d="100"/>
        </p:scale>
        <p:origin x="792" y="84"/>
      </p:cViewPr>
      <p:guideLst>
        <p:guide orient="horz" pos="2160"/>
        <p:guide pos="384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7C00F5-9FCE-4482-AB8B-01DB8B6BFC2C}" type="datetimeFigureOut">
              <a:rPr lang="nb-NO" smtClean="0"/>
              <a:t>24.10.2023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C1A130-7AD3-495A-A652-7F8C111F255A}" type="slidenum">
              <a:rPr lang="nb-NO" smtClean="0"/>
              <a:t>‹#›</a:t>
            </a:fld>
            <a:endParaRPr lang="nb-NO"/>
          </a:p>
        </p:txBody>
      </p:sp>
    </p:spTree>
    <p:extLst>
      <p:ext uri="{BB962C8B-B14F-4D97-AF65-F5344CB8AC3E}">
        <p14:creationId xmlns:p14="http://schemas.microsoft.com/office/powerpoint/2010/main" val="3884058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e-NO" b="1" dirty="0"/>
              <a:t>Mana čađa oahppomihttomeriid </a:t>
            </a:r>
            <a:r>
              <a:rPr lang="nb-NO" b="1" baseline="0" dirty="0"/>
              <a:t> kurs</a:t>
            </a:r>
            <a:r>
              <a:rPr lang="se-NO" b="1" baseline="0" dirty="0" err="1"/>
              <a:t>aoasseváldiguin</a:t>
            </a:r>
            <a:r>
              <a:rPr lang="se-NO" b="1" baseline="0" dirty="0"/>
              <a:t> ovdal álggahat oahpahusa</a:t>
            </a:r>
            <a:r>
              <a:rPr lang="nb-NO" b="1" baseline="0" dirty="0"/>
              <a:t>. D</a:t>
            </a:r>
            <a:r>
              <a:rPr lang="se-NO" b="1" baseline="0" dirty="0" err="1"/>
              <a:t>át</a:t>
            </a:r>
            <a:r>
              <a:rPr lang="se-NO" b="1" baseline="0" dirty="0"/>
              <a:t> dahká sidjiide álkibun oahppat ja muitit maid leat oahppan</a:t>
            </a:r>
            <a:r>
              <a:rPr lang="nb-NO" b="1"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nb-NO"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e-NO" b="1" baseline="0" dirty="0"/>
              <a:t>Muitte ahte neahttagávppit leat iešguđetláganat ja astta vástidit gažaldagaid dađistaga</a:t>
            </a:r>
            <a:r>
              <a:rPr lang="nb-NO" b="1"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nb-NO"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e-NO" b="1" baseline="0" dirty="0"/>
              <a:t>Sáhttá leat juonalaš sihtat kursaoasseválddiid váldit fárrui báŋkokoartta, kredihttakoarta</a:t>
            </a:r>
            <a:r>
              <a:rPr lang="nb-NO" b="1" baseline="0" dirty="0"/>
              <a:t> ja </a:t>
            </a:r>
            <a:r>
              <a:rPr lang="se-NO" b="1" baseline="0" dirty="0"/>
              <a:t> máksin</a:t>
            </a:r>
            <a:r>
              <a:rPr lang="nb-NO" b="1" baseline="0" dirty="0" err="1"/>
              <a:t>brihkka</a:t>
            </a:r>
            <a:r>
              <a:rPr lang="nb-NO" b="1" baseline="0" dirty="0"/>
              <a:t> </a:t>
            </a:r>
            <a:r>
              <a:rPr lang="se-NO" b="1" baseline="0" dirty="0"/>
              <a:t>diibmui vai sii sáhttet čađahit ovtta gávppi oahpahusa lea nohkan</a:t>
            </a:r>
            <a:r>
              <a:rPr lang="nb-NO" b="1" baseline="0" dirty="0"/>
              <a:t>.</a:t>
            </a:r>
            <a:endParaRPr lang="nb-NO" b="1" dirty="0"/>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1</a:t>
            </a:fld>
            <a:endParaRPr lang="nb-NO"/>
          </a:p>
        </p:txBody>
      </p:sp>
    </p:spTree>
    <p:extLst>
      <p:ext uri="{BB962C8B-B14F-4D97-AF65-F5344CB8AC3E}">
        <p14:creationId xmlns:p14="http://schemas.microsoft.com/office/powerpoint/2010/main" val="235587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Deaddil gálvvu válljet dan</a:t>
            </a:r>
            <a:r>
              <a:rPr lang="nb-NO" sz="1200" kern="1200" dirty="0">
                <a:solidFill>
                  <a:schemeClr val="tx1"/>
                </a:solidFill>
                <a:effectLst/>
                <a:latin typeface="+mn-lt"/>
                <a:ea typeface="+mn-ea"/>
                <a:cs typeface="+mn-cs"/>
              </a:rPr>
              <a:t>. </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10</a:t>
            </a:fld>
            <a:endParaRPr lang="nn-NO"/>
          </a:p>
        </p:txBody>
      </p:sp>
    </p:spTree>
    <p:extLst>
      <p:ext uri="{BB962C8B-B14F-4D97-AF65-F5344CB8AC3E}">
        <p14:creationId xmlns:p14="http://schemas.microsoft.com/office/powerpoint/2010/main" val="3975725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dirty="0"/>
              <a:t>Juste dego dábálaš gávppis sáhtát don válljet oastit ovtta gálvvu dahje eanet gálvvuid</a:t>
            </a:r>
            <a:r>
              <a:rPr lang="nb-NO" baseline="0" dirty="0"/>
              <a:t>. </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11</a:t>
            </a:fld>
            <a:endParaRPr lang="nb-NO"/>
          </a:p>
        </p:txBody>
      </p:sp>
    </p:spTree>
    <p:extLst>
      <p:ext uri="{BB962C8B-B14F-4D97-AF65-F5344CB8AC3E}">
        <p14:creationId xmlns:p14="http://schemas.microsoft.com/office/powerpoint/2010/main" val="1490277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dirty="0"/>
              <a:t>Juste dego dábálaš gávppis sáhtát don válljet oastit ovtta gálvvu dahje eanet gálvvuid</a:t>
            </a:r>
            <a:r>
              <a:rPr lang="nb-NO" baseline="0" dirty="0"/>
              <a:t>. </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12</a:t>
            </a:fld>
            <a:endParaRPr lang="nb-NO"/>
          </a:p>
        </p:txBody>
      </p:sp>
    </p:spTree>
    <p:extLst>
      <p:ext uri="{BB962C8B-B14F-4D97-AF65-F5344CB8AC3E}">
        <p14:creationId xmlns:p14="http://schemas.microsoft.com/office/powerpoint/2010/main" val="1490277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a:t>D</a:t>
            </a:r>
            <a:r>
              <a:rPr lang="se-NO" baseline="0" dirty="0"/>
              <a:t>on sáhtát oastit olu iešguđetlágan gálvvuid</a:t>
            </a:r>
            <a:r>
              <a:rPr lang="nb-NO" baseline="0" dirty="0"/>
              <a:t>. </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13</a:t>
            </a:fld>
            <a:endParaRPr lang="nb-NO"/>
          </a:p>
        </p:txBody>
      </p:sp>
    </p:spTree>
    <p:extLst>
      <p:ext uri="{BB962C8B-B14F-4D97-AF65-F5344CB8AC3E}">
        <p14:creationId xmlns:p14="http://schemas.microsoft.com/office/powerpoint/2010/main" val="1694964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baseline="0" dirty="0"/>
              <a:t>Go leat bidjan buot maid háliidat oastit gávppašanvovdnii de fertet don gávdnat kássa vai beasat máksit</a:t>
            </a:r>
            <a:r>
              <a:rPr lang="nb-NO"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e-NO" sz="1200" kern="1200" dirty="0">
                <a:solidFill>
                  <a:schemeClr val="tx1"/>
                </a:solidFill>
                <a:effectLst/>
                <a:latin typeface="+mn-lt"/>
                <a:ea typeface="+mn-ea"/>
                <a:cs typeface="+mn-cs"/>
              </a:rPr>
              <a:t>Jus deaddilat</a:t>
            </a:r>
            <a:r>
              <a:rPr lang="nb-NO" sz="1200" kern="1200" dirty="0">
                <a:solidFill>
                  <a:schemeClr val="tx1"/>
                </a:solidFill>
                <a:effectLst/>
                <a:latin typeface="+mn-lt"/>
                <a:ea typeface="+mn-ea"/>
                <a:cs typeface="+mn-cs"/>
              </a:rPr>
              <a:t> «</a:t>
            </a:r>
            <a:r>
              <a:rPr lang="se-NO" sz="1200" kern="1200" dirty="0" err="1">
                <a:solidFill>
                  <a:schemeClr val="tx1"/>
                </a:solidFill>
                <a:effectLst/>
                <a:latin typeface="+mn-lt"/>
                <a:ea typeface="+mn-ea"/>
                <a:cs typeface="+mn-cs"/>
              </a:rPr>
              <a:t>kjøp</a:t>
            </a:r>
            <a:r>
              <a:rPr lang="nb-NO" sz="1200" kern="1200" dirty="0">
                <a:solidFill>
                  <a:schemeClr val="tx1"/>
                </a:solidFill>
                <a:effectLst/>
                <a:latin typeface="+mn-lt"/>
                <a:ea typeface="+mn-ea"/>
                <a:cs typeface="+mn-cs"/>
              </a:rPr>
              <a:t>"</a:t>
            </a:r>
            <a:r>
              <a:rPr lang="nb-NO" sz="1200" kern="1200" baseline="0" dirty="0">
                <a:solidFill>
                  <a:schemeClr val="tx1"/>
                </a:solidFill>
                <a:effectLst/>
                <a:latin typeface="+mn-lt"/>
                <a:ea typeface="+mn-ea"/>
                <a:cs typeface="+mn-cs"/>
              </a:rPr>
              <a:t> </a:t>
            </a:r>
            <a:r>
              <a:rPr lang="se-NO" sz="1200" kern="1200" baseline="0" dirty="0">
                <a:solidFill>
                  <a:schemeClr val="tx1"/>
                </a:solidFill>
                <a:effectLst/>
                <a:latin typeface="+mn-lt"/>
                <a:ea typeface="+mn-ea"/>
                <a:cs typeface="+mn-cs"/>
              </a:rPr>
              <a:t>(oastte) de oainnát ahte gálvu biddjojuvvo du gávppašanvovdnii</a:t>
            </a:r>
            <a:r>
              <a:rPr lang="nb-NO" sz="1200" kern="1200" baseline="0" dirty="0">
                <a:solidFill>
                  <a:schemeClr val="tx1"/>
                </a:solidFill>
                <a:effectLst/>
                <a:latin typeface="+mn-lt"/>
                <a:ea typeface="+mn-ea"/>
                <a:cs typeface="+mn-cs"/>
              </a:rPr>
              <a:t>.</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14</a:t>
            </a:fld>
            <a:endParaRPr lang="nb-NO"/>
          </a:p>
        </p:txBody>
      </p:sp>
    </p:spTree>
    <p:extLst>
      <p:ext uri="{BB962C8B-B14F-4D97-AF65-F5344CB8AC3E}">
        <p14:creationId xmlns:p14="http://schemas.microsoft.com/office/powerpoint/2010/main" val="1490277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e-NO" sz="1200" kern="1200" dirty="0">
                <a:solidFill>
                  <a:schemeClr val="tx1"/>
                </a:solidFill>
                <a:effectLst/>
                <a:latin typeface="+mn-lt"/>
                <a:ea typeface="+mn-ea"/>
                <a:cs typeface="+mn-cs"/>
              </a:rPr>
              <a:t>Jus deaddilat</a:t>
            </a:r>
            <a:r>
              <a:rPr lang="nb-NO" sz="1200" kern="1200" dirty="0">
                <a:solidFill>
                  <a:schemeClr val="tx1"/>
                </a:solidFill>
                <a:effectLst/>
                <a:latin typeface="+mn-lt"/>
                <a:ea typeface="+mn-ea"/>
                <a:cs typeface="+mn-cs"/>
              </a:rPr>
              <a:t> «</a:t>
            </a:r>
            <a:r>
              <a:rPr lang="se-NO" sz="1200" kern="1200" dirty="0" err="1">
                <a:solidFill>
                  <a:schemeClr val="tx1"/>
                </a:solidFill>
                <a:effectLst/>
                <a:latin typeface="+mn-lt"/>
                <a:ea typeface="+mn-ea"/>
                <a:cs typeface="+mn-cs"/>
              </a:rPr>
              <a:t>kjøp</a:t>
            </a:r>
            <a:r>
              <a:rPr lang="nb-NO" sz="1200" kern="1200" dirty="0">
                <a:solidFill>
                  <a:schemeClr val="tx1"/>
                </a:solidFill>
                <a:effectLst/>
                <a:latin typeface="+mn-lt"/>
                <a:ea typeface="+mn-ea"/>
                <a:cs typeface="+mn-cs"/>
              </a:rPr>
              <a:t>"</a:t>
            </a:r>
            <a:r>
              <a:rPr lang="nb-NO" sz="1200" kern="1200" baseline="0" dirty="0">
                <a:solidFill>
                  <a:schemeClr val="tx1"/>
                </a:solidFill>
                <a:effectLst/>
                <a:latin typeface="+mn-lt"/>
                <a:ea typeface="+mn-ea"/>
                <a:cs typeface="+mn-cs"/>
              </a:rPr>
              <a:t> </a:t>
            </a:r>
            <a:r>
              <a:rPr lang="se-NO" sz="1200" kern="1200" baseline="0" dirty="0">
                <a:solidFill>
                  <a:schemeClr val="tx1"/>
                </a:solidFill>
                <a:effectLst/>
                <a:latin typeface="+mn-lt"/>
                <a:ea typeface="+mn-ea"/>
                <a:cs typeface="+mn-cs"/>
              </a:rPr>
              <a:t>(oastte) de oainnát ahte gálvu biddjojuvvo du gávppašanvovdnii</a:t>
            </a:r>
            <a:r>
              <a:rPr lang="nb-NO" sz="1200" kern="1200" baseline="0" dirty="0">
                <a:solidFill>
                  <a:schemeClr val="tx1"/>
                </a:solidFill>
                <a:effectLst/>
                <a:latin typeface="+mn-lt"/>
                <a:ea typeface="+mn-ea"/>
                <a:cs typeface="+mn-cs"/>
              </a:rPr>
              <a:t>.</a:t>
            </a:r>
            <a:endParaRPr lang="nb-NO" sz="1200" kern="120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15</a:t>
            </a:fld>
            <a:endParaRPr lang="nn-NO"/>
          </a:p>
        </p:txBody>
      </p:sp>
    </p:spTree>
    <p:extLst>
      <p:ext uri="{BB962C8B-B14F-4D97-AF65-F5344CB8AC3E}">
        <p14:creationId xmlns:p14="http://schemas.microsoft.com/office/powerpoint/2010/main" val="1757661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baseline="0" dirty="0">
                <a:solidFill>
                  <a:schemeClr val="tx1"/>
                </a:solidFill>
                <a:effectLst/>
                <a:latin typeface="+mn-lt"/>
                <a:ea typeface="+mn-ea"/>
                <a:cs typeface="+mn-cs"/>
              </a:rPr>
              <a:t>Dá lea gálvu gávppašanvovnnas</a:t>
            </a:r>
            <a:r>
              <a:rPr lang="nb-NO" sz="1200" kern="1200" baseline="0" dirty="0">
                <a:solidFill>
                  <a:schemeClr val="tx1"/>
                </a:solidFill>
                <a:effectLst/>
                <a:latin typeface="+mn-lt"/>
                <a:ea typeface="+mn-ea"/>
                <a:cs typeface="+mn-cs"/>
              </a:rPr>
              <a:t>.</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16</a:t>
            </a:fld>
            <a:endParaRPr lang="nb-NO"/>
          </a:p>
        </p:txBody>
      </p:sp>
    </p:spTree>
    <p:extLst>
      <p:ext uri="{BB962C8B-B14F-4D97-AF65-F5344CB8AC3E}">
        <p14:creationId xmlns:p14="http://schemas.microsoft.com/office/powerpoint/2010/main" val="3242496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baseline="0" dirty="0">
                <a:solidFill>
                  <a:schemeClr val="tx1"/>
                </a:solidFill>
                <a:effectLst/>
                <a:latin typeface="+mn-lt"/>
                <a:ea typeface="+mn-ea"/>
                <a:cs typeface="+mn-cs"/>
              </a:rPr>
              <a:t>Jus bijat eanet gálvvuid dohko, de ođasmahtto gávppašanvovdna</a:t>
            </a:r>
            <a:r>
              <a:rPr lang="nb-NO" sz="1200" kern="1200" baseline="0" dirty="0">
                <a:solidFill>
                  <a:schemeClr val="tx1"/>
                </a:solidFill>
                <a:effectLst/>
                <a:latin typeface="+mn-lt"/>
                <a:ea typeface="+mn-ea"/>
                <a:cs typeface="+mn-cs"/>
              </a:rPr>
              <a:t>.</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17</a:t>
            </a:fld>
            <a:endParaRPr lang="nb-NO"/>
          </a:p>
        </p:txBody>
      </p:sp>
    </p:spTree>
    <p:extLst>
      <p:ext uri="{BB962C8B-B14F-4D97-AF65-F5344CB8AC3E}">
        <p14:creationId xmlns:p14="http://schemas.microsoft.com/office/powerpoint/2010/main" val="2953816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Dasa lassin lea</a:t>
            </a:r>
            <a:r>
              <a:rPr lang="nb-NO" sz="1200" kern="1200" dirty="0">
                <a:solidFill>
                  <a:schemeClr val="tx1"/>
                </a:solidFill>
                <a:effectLst/>
                <a:latin typeface="+mn-lt"/>
                <a:ea typeface="+mn-ea"/>
                <a:cs typeface="+mn-cs"/>
              </a:rPr>
              <a:t> ne</a:t>
            </a:r>
            <a:r>
              <a:rPr lang="se-NO" sz="1200" kern="1200" dirty="0" err="1">
                <a:solidFill>
                  <a:schemeClr val="tx1"/>
                </a:solidFill>
                <a:effectLst/>
                <a:latin typeface="+mn-lt"/>
                <a:ea typeface="+mn-ea"/>
                <a:cs typeface="+mn-cs"/>
              </a:rPr>
              <a:t>ahttagávppis</a:t>
            </a:r>
            <a:r>
              <a:rPr lang="se-NO" sz="1200" kern="1200" dirty="0">
                <a:solidFill>
                  <a:schemeClr val="tx1"/>
                </a:solidFill>
                <a:effectLst/>
                <a:latin typeface="+mn-lt"/>
                <a:ea typeface="+mn-ea"/>
                <a:cs typeface="+mn-cs"/>
              </a:rPr>
              <a:t> lea</a:t>
            </a:r>
            <a:r>
              <a:rPr lang="nb-NO" sz="1200" kern="1200" dirty="0">
                <a:solidFill>
                  <a:schemeClr val="tx1"/>
                </a:solidFill>
                <a:effectLst/>
                <a:latin typeface="+mn-lt"/>
                <a:ea typeface="+mn-ea"/>
                <a:cs typeface="+mn-cs"/>
              </a:rPr>
              <a:t> "k</a:t>
            </a:r>
            <a:r>
              <a:rPr lang="se-NO" sz="1200" kern="1200" dirty="0" err="1">
                <a:solidFill>
                  <a:schemeClr val="tx1"/>
                </a:solidFill>
                <a:effectLst/>
                <a:latin typeface="+mn-lt"/>
                <a:ea typeface="+mn-ea"/>
                <a:cs typeface="+mn-cs"/>
              </a:rPr>
              <a:t>asse</a:t>
            </a:r>
            <a:r>
              <a:rPr lang="nb-NO" sz="1200" kern="1200" baseline="0" dirty="0">
                <a:solidFill>
                  <a:schemeClr val="tx1"/>
                </a:solidFill>
                <a:effectLst/>
                <a:latin typeface="+mn-lt"/>
                <a:ea typeface="+mn-ea"/>
                <a:cs typeface="+mn-cs"/>
              </a:rPr>
              <a:t>" </a:t>
            </a:r>
            <a:r>
              <a:rPr lang="se-NO" sz="1200" kern="1200" dirty="0">
                <a:solidFill>
                  <a:schemeClr val="tx1"/>
                </a:solidFill>
                <a:effectLst/>
                <a:latin typeface="+mn-lt"/>
                <a:ea typeface="+mn-ea"/>
                <a:cs typeface="+mn-cs"/>
              </a:rPr>
              <a:t>(kássa)</a:t>
            </a:r>
            <a:r>
              <a:rPr lang="nb-NO" sz="1200" kern="1200" dirty="0">
                <a:solidFill>
                  <a:schemeClr val="tx1"/>
                </a:solidFill>
                <a:effectLst/>
                <a:latin typeface="+mn-lt"/>
                <a:ea typeface="+mn-ea"/>
                <a:cs typeface="+mn-cs"/>
              </a:rPr>
              <a:t> </a:t>
            </a:r>
            <a:r>
              <a:rPr lang="se-NO" sz="1200" kern="1200" dirty="0">
                <a:solidFill>
                  <a:schemeClr val="tx1"/>
                </a:solidFill>
                <a:effectLst/>
                <a:latin typeface="+mn-lt"/>
                <a:ea typeface="+mn-ea"/>
                <a:cs typeface="+mn-cs"/>
              </a:rPr>
              <a:t>dahje luohpan gos fertet duođaštit oastima, mearridit movt don háliidat máksit ja movt don háliidat vuostáiváldit gálvvu. Dasa máhccat mii</a:t>
            </a:r>
            <a:r>
              <a:rPr lang="nb-NO" sz="1200" kern="1200" baseline="0" dirty="0">
                <a:solidFill>
                  <a:schemeClr val="tx1"/>
                </a:solidFill>
                <a:effectLst/>
                <a:latin typeface="+mn-lt"/>
                <a:ea typeface="+mn-ea"/>
                <a:cs typeface="+mn-cs"/>
              </a:rPr>
              <a:t>.</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18</a:t>
            </a:fld>
            <a:endParaRPr lang="nn-NO"/>
          </a:p>
        </p:txBody>
      </p:sp>
    </p:spTree>
    <p:extLst>
      <p:ext uri="{BB962C8B-B14F-4D97-AF65-F5344CB8AC3E}">
        <p14:creationId xmlns:p14="http://schemas.microsoft.com/office/powerpoint/2010/main" val="1097444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Ne</a:t>
            </a:r>
            <a:r>
              <a:rPr lang="se-NO" sz="1200" kern="1200" dirty="0" err="1">
                <a:solidFill>
                  <a:schemeClr val="tx1"/>
                </a:solidFill>
                <a:effectLst/>
                <a:latin typeface="+mn-lt"/>
                <a:ea typeface="+mn-ea"/>
                <a:cs typeface="+mn-cs"/>
              </a:rPr>
              <a:t>ahttagávppit</a:t>
            </a:r>
            <a:r>
              <a:rPr lang="se-NO" sz="1200" kern="1200" dirty="0">
                <a:solidFill>
                  <a:schemeClr val="tx1"/>
                </a:solidFill>
                <a:effectLst/>
                <a:latin typeface="+mn-lt"/>
                <a:ea typeface="+mn-ea"/>
                <a:cs typeface="+mn-cs"/>
              </a:rPr>
              <a:t> leat iešguđetláganat</a:t>
            </a:r>
            <a:r>
              <a:rPr lang="nb-NO" sz="1200" kern="1200" baseline="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e-NO" sz="1200" kern="1200" baseline="0" dirty="0">
                <a:solidFill>
                  <a:schemeClr val="tx1"/>
                </a:solidFill>
                <a:effectLst/>
                <a:latin typeface="+mn-lt"/>
                <a:ea typeface="+mn-ea"/>
                <a:cs typeface="+mn-cs"/>
              </a:rPr>
              <a:t>Muhtumat geavahit eará namahusaid go </a:t>
            </a:r>
            <a:r>
              <a:rPr lang="nb-NO" sz="1200" kern="1200" baseline="0" dirty="0">
                <a:solidFill>
                  <a:schemeClr val="tx1"/>
                </a:solidFill>
                <a:effectLst/>
                <a:latin typeface="+mn-lt"/>
                <a:ea typeface="+mn-ea"/>
                <a:cs typeface="+mn-cs"/>
              </a:rPr>
              <a:t>«</a:t>
            </a:r>
            <a:r>
              <a:rPr lang="se-NO" sz="1200" kern="1200" baseline="0" dirty="0">
                <a:solidFill>
                  <a:schemeClr val="tx1"/>
                </a:solidFill>
                <a:effectLst/>
                <a:latin typeface="+mn-lt"/>
                <a:ea typeface="+mn-ea"/>
                <a:cs typeface="+mn-cs"/>
              </a:rPr>
              <a:t>gávppašanvovdna</a:t>
            </a:r>
            <a:r>
              <a:rPr lang="nb-NO" sz="1200" kern="1200" baseline="0" dirty="0">
                <a:solidFill>
                  <a:schemeClr val="tx1"/>
                </a:solidFill>
                <a:effectLst/>
                <a:latin typeface="+mn-lt"/>
                <a:ea typeface="+mn-ea"/>
                <a:cs typeface="+mn-cs"/>
              </a:rPr>
              <a:t>" ja «</a:t>
            </a:r>
            <a:r>
              <a:rPr lang="se-NO" sz="1200" kern="1200" baseline="0" dirty="0">
                <a:solidFill>
                  <a:schemeClr val="tx1"/>
                </a:solidFill>
                <a:effectLst/>
                <a:latin typeface="+mn-lt"/>
                <a:ea typeface="+mn-ea"/>
                <a:cs typeface="+mn-cs"/>
              </a:rPr>
              <a:t>kássa</a:t>
            </a:r>
            <a:r>
              <a:rPr lang="nb-NO" sz="1200" kern="1200" baseline="0" dirty="0">
                <a:solidFill>
                  <a:schemeClr val="tx1"/>
                </a:solidFill>
                <a:effectLst/>
                <a:latin typeface="+mn-lt"/>
                <a:ea typeface="+mn-ea"/>
                <a:cs typeface="+mn-cs"/>
              </a:rPr>
              <a:t>«</a:t>
            </a:r>
            <a:r>
              <a:rPr lang="se-NO" sz="1200" kern="1200" baseline="0" dirty="0">
                <a:solidFill>
                  <a:schemeClr val="tx1"/>
                </a:solidFill>
                <a:effectLst/>
                <a:latin typeface="+mn-lt"/>
                <a:ea typeface="+mn-ea"/>
                <a:cs typeface="+mn-cs"/>
              </a:rPr>
              <a:t>. Muhtun sajiin čuožžu </a:t>
            </a:r>
            <a:r>
              <a:rPr lang="nb-NO" sz="1200" kern="1200" baseline="0" dirty="0">
                <a:solidFill>
                  <a:schemeClr val="tx1"/>
                </a:solidFill>
                <a:effectLst/>
                <a:latin typeface="+mn-lt"/>
                <a:ea typeface="+mn-ea"/>
                <a:cs typeface="+mn-cs"/>
              </a:rPr>
              <a:t>"</a:t>
            </a:r>
            <a:r>
              <a:rPr lang="se-NO" sz="1200" kern="1200" baseline="0" dirty="0" err="1">
                <a:solidFill>
                  <a:schemeClr val="tx1"/>
                </a:solidFill>
                <a:effectLst/>
                <a:latin typeface="+mn-lt"/>
                <a:ea typeface="+mn-ea"/>
                <a:cs typeface="+mn-cs"/>
              </a:rPr>
              <a:t>bestill</a:t>
            </a:r>
            <a:r>
              <a:rPr lang="nb-NO" sz="1200" kern="1200" baseline="0" dirty="0">
                <a:solidFill>
                  <a:schemeClr val="tx1"/>
                </a:solidFill>
                <a:effectLst/>
                <a:latin typeface="+mn-lt"/>
                <a:ea typeface="+mn-ea"/>
                <a:cs typeface="+mn-cs"/>
              </a:rPr>
              <a:t>" </a:t>
            </a:r>
            <a:r>
              <a:rPr lang="se-NO" sz="1200" kern="1200" baseline="0" dirty="0">
                <a:solidFill>
                  <a:schemeClr val="tx1"/>
                </a:solidFill>
                <a:effectLst/>
                <a:latin typeface="+mn-lt"/>
                <a:ea typeface="+mn-ea"/>
                <a:cs typeface="+mn-cs"/>
              </a:rPr>
              <a:t>(diŋgo) dahje </a:t>
            </a:r>
            <a:r>
              <a:rPr lang="nb-NO" sz="1200" kern="1200" baseline="0" dirty="0">
                <a:solidFill>
                  <a:schemeClr val="tx1"/>
                </a:solidFill>
                <a:effectLst/>
                <a:latin typeface="+mn-lt"/>
                <a:ea typeface="+mn-ea"/>
                <a:cs typeface="+mn-cs"/>
              </a:rPr>
              <a:t>«</a:t>
            </a:r>
            <a:r>
              <a:rPr lang="se-NO" sz="1200" kern="1200" baseline="0" dirty="0" err="1">
                <a:solidFill>
                  <a:schemeClr val="tx1"/>
                </a:solidFill>
                <a:effectLst/>
                <a:latin typeface="+mn-lt"/>
                <a:ea typeface="+mn-ea"/>
                <a:cs typeface="+mn-cs"/>
              </a:rPr>
              <a:t>legg</a:t>
            </a:r>
            <a:r>
              <a:rPr lang="se-NO" sz="1200" kern="1200" baseline="0" dirty="0">
                <a:solidFill>
                  <a:schemeClr val="tx1"/>
                </a:solidFill>
                <a:effectLst/>
                <a:latin typeface="+mn-lt"/>
                <a:ea typeface="+mn-ea"/>
                <a:cs typeface="+mn-cs"/>
              </a:rPr>
              <a:t> i </a:t>
            </a:r>
            <a:r>
              <a:rPr lang="se-NO" sz="1200" kern="1200" baseline="0" dirty="0" err="1">
                <a:solidFill>
                  <a:schemeClr val="tx1"/>
                </a:solidFill>
                <a:effectLst/>
                <a:latin typeface="+mn-lt"/>
                <a:ea typeface="+mn-ea"/>
                <a:cs typeface="+mn-cs"/>
              </a:rPr>
              <a:t>handlevogn</a:t>
            </a:r>
            <a:r>
              <a:rPr lang="nb-NO" sz="1200" kern="1200" baseline="0" dirty="0">
                <a:solidFill>
                  <a:schemeClr val="tx1"/>
                </a:solidFill>
                <a:effectLst/>
                <a:latin typeface="+mn-lt"/>
                <a:ea typeface="+mn-ea"/>
                <a:cs typeface="+mn-cs"/>
              </a:rPr>
              <a:t>«</a:t>
            </a:r>
            <a:r>
              <a:rPr lang="se-NO" sz="1200" kern="1200" baseline="0" dirty="0">
                <a:solidFill>
                  <a:schemeClr val="tx1"/>
                </a:solidFill>
                <a:effectLst/>
                <a:latin typeface="+mn-lt"/>
                <a:ea typeface="+mn-ea"/>
                <a:cs typeface="+mn-cs"/>
              </a:rPr>
              <a:t> (bija gávppašanvovdnii)</a:t>
            </a:r>
            <a:r>
              <a:rPr lang="nb-NO" sz="1200" kern="1200" baseline="0" dirty="0">
                <a:solidFill>
                  <a:schemeClr val="tx1"/>
                </a:solidFill>
                <a:effectLst/>
                <a:latin typeface="+mn-lt"/>
                <a:ea typeface="+mn-ea"/>
                <a:cs typeface="+mn-cs"/>
              </a:rPr>
              <a:t>. </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19</a:t>
            </a:fld>
            <a:endParaRPr lang="nn-NO"/>
          </a:p>
        </p:txBody>
      </p:sp>
    </p:spTree>
    <p:extLst>
      <p:ext uri="{BB962C8B-B14F-4D97-AF65-F5344CB8AC3E}">
        <p14:creationId xmlns:p14="http://schemas.microsoft.com/office/powerpoint/2010/main" val="3866200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Muhtun neahttagávppiin oasttát diŋggaid dahje biktasiid, muhto sáhtát maiddái diŋgot bálvalusaid mátkkiid várret hoteallalanja ja olu eará</a:t>
            </a:r>
            <a:r>
              <a:rPr lang="nb-NO" sz="1200" kern="1200" dirty="0">
                <a:solidFill>
                  <a:schemeClr val="tx1"/>
                </a:solidFill>
                <a:effectLst/>
                <a:latin typeface="+mn-lt"/>
                <a:ea typeface="+mn-ea"/>
                <a:cs typeface="+mn-cs"/>
              </a:rPr>
              <a:t>. </a:t>
            </a:r>
          </a:p>
          <a:p>
            <a:endParaRPr lang="nb-NO"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e-NO" sz="1200" kern="1200" dirty="0">
                <a:solidFill>
                  <a:schemeClr val="tx1"/>
                </a:solidFill>
                <a:effectLst/>
                <a:latin typeface="+mn-lt"/>
                <a:ea typeface="+mn-ea"/>
                <a:cs typeface="+mn-cs"/>
              </a:rPr>
              <a:t>Muhtumat gávppašit neahttagávppis seastin dihte áiggi ja ruđa, Earát fas vásihit ahte sii fidnejit neahtas buktagiid ja bálvalusaid maid eai gávnna eará sajis</a:t>
            </a:r>
            <a:r>
              <a:rPr lang="nb-NO" sz="1200" kern="1200" dirty="0">
                <a:solidFill>
                  <a:schemeClr val="tx1"/>
                </a:solidFill>
                <a:effectLst/>
                <a:latin typeface="+mn-lt"/>
                <a:ea typeface="+mn-ea"/>
                <a:cs typeface="+mn-cs"/>
              </a:rPr>
              <a:t>. </a:t>
            </a:r>
          </a:p>
          <a:p>
            <a:endParaRPr lang="nb-NO"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e-NO" sz="1200" kern="1200" dirty="0">
                <a:solidFill>
                  <a:schemeClr val="tx1"/>
                </a:solidFill>
                <a:effectLst/>
                <a:latin typeface="+mn-lt"/>
                <a:ea typeface="+mn-ea"/>
                <a:cs typeface="+mn-cs"/>
              </a:rPr>
              <a:t>Vuosttaš lávki go háliida gávppašit neahtas lea gávnnahit guđe neahttagávppi áigu geavahit</a:t>
            </a:r>
            <a:r>
              <a:rPr lang="nb-NO" sz="1200" kern="1200" dirty="0">
                <a:solidFill>
                  <a:schemeClr val="tx1"/>
                </a:solidFill>
                <a:effectLst/>
                <a:latin typeface="+mn-lt"/>
                <a:ea typeface="+mn-ea"/>
                <a:cs typeface="+mn-cs"/>
              </a:rPr>
              <a:t>.</a:t>
            </a:r>
            <a:r>
              <a:rPr lang="se-NO" sz="1200" kern="1200" dirty="0">
                <a:solidFill>
                  <a:schemeClr val="tx1"/>
                </a:solidFill>
                <a:effectLst/>
                <a:latin typeface="+mn-lt"/>
                <a:ea typeface="+mn-ea"/>
                <a:cs typeface="+mn-cs"/>
              </a:rPr>
              <a:t> Eatnasat dihtet várra guđe gávppi háliidit</a:t>
            </a:r>
            <a:r>
              <a:rPr lang="nb-NO" sz="1200" kern="1200" dirty="0">
                <a:solidFill>
                  <a:schemeClr val="tx1"/>
                </a:solidFill>
                <a:effectLst/>
                <a:latin typeface="+mn-lt"/>
                <a:ea typeface="+mn-ea"/>
                <a:cs typeface="+mn-cs"/>
              </a:rPr>
              <a:t> </a:t>
            </a:r>
            <a:r>
              <a:rPr lang="se-NO" sz="1200" kern="1200" dirty="0">
                <a:solidFill>
                  <a:schemeClr val="tx1"/>
                </a:solidFill>
                <a:effectLst/>
                <a:latin typeface="+mn-lt"/>
                <a:ea typeface="+mn-ea"/>
                <a:cs typeface="+mn-cs"/>
              </a:rPr>
              <a:t>oastit ovdagihtii, Jus dieđát guđelágan gálvvu áiggut oastit</a:t>
            </a:r>
            <a:r>
              <a:rPr lang="nb-NO" sz="1200" kern="1200" dirty="0">
                <a:solidFill>
                  <a:schemeClr val="tx1"/>
                </a:solidFill>
                <a:effectLst/>
                <a:latin typeface="+mn-lt"/>
                <a:ea typeface="+mn-ea"/>
                <a:cs typeface="+mn-cs"/>
              </a:rPr>
              <a:t> </a:t>
            </a:r>
            <a:r>
              <a:rPr lang="se-NO" sz="1200" kern="1200" dirty="0">
                <a:solidFill>
                  <a:schemeClr val="tx1"/>
                </a:solidFill>
                <a:effectLst/>
                <a:latin typeface="+mn-lt"/>
                <a:ea typeface="+mn-ea"/>
                <a:cs typeface="+mn-cs"/>
              </a:rPr>
              <a:t>, muhto it </a:t>
            </a:r>
            <a:r>
              <a:rPr lang="se-NO" sz="1200" kern="1200" dirty="0" err="1">
                <a:solidFill>
                  <a:schemeClr val="tx1"/>
                </a:solidFill>
                <a:effectLst/>
                <a:latin typeface="+mn-lt"/>
                <a:ea typeface="+mn-ea"/>
                <a:cs typeface="+mn-cs"/>
              </a:rPr>
              <a:t>dieđet</a:t>
            </a:r>
            <a:r>
              <a:rPr lang="se-NO" sz="1200" kern="1200" dirty="0">
                <a:solidFill>
                  <a:schemeClr val="tx1"/>
                </a:solidFill>
                <a:effectLst/>
                <a:latin typeface="+mn-lt"/>
                <a:ea typeface="+mn-ea"/>
                <a:cs typeface="+mn-cs"/>
              </a:rPr>
              <a:t> guđe neahttagávppis lea dakkár gálvu, de sáhtát geahččalit ohcat</a:t>
            </a:r>
            <a:r>
              <a:rPr lang="nb-NO" sz="1200" kern="1200" dirty="0">
                <a:solidFill>
                  <a:schemeClr val="tx1"/>
                </a:solidFill>
                <a:effectLst/>
                <a:latin typeface="+mn-lt"/>
                <a:ea typeface="+mn-ea"/>
                <a:cs typeface="+mn-cs"/>
              </a:rPr>
              <a:t>/google </a:t>
            </a:r>
            <a:r>
              <a:rPr lang="se-NO" sz="1200" kern="1200" dirty="0">
                <a:solidFill>
                  <a:schemeClr val="tx1"/>
                </a:solidFill>
                <a:effectLst/>
                <a:latin typeface="+mn-lt"/>
                <a:ea typeface="+mn-ea"/>
                <a:cs typeface="+mn-cs"/>
              </a:rPr>
              <a:t>gálvvu neahttalohkkis ja geahččat ihtet go gávppit main sáhttá oastit gálvvu</a:t>
            </a:r>
            <a:r>
              <a:rPr lang="nb-NO" sz="1200" kern="1200" dirty="0">
                <a:solidFill>
                  <a:schemeClr val="tx1"/>
                </a:solidFill>
                <a:effectLst/>
                <a:latin typeface="+mn-lt"/>
                <a:ea typeface="+mn-ea"/>
                <a:cs typeface="+mn-cs"/>
              </a:rPr>
              <a:t>. </a:t>
            </a:r>
          </a:p>
        </p:txBody>
      </p:sp>
      <p:sp>
        <p:nvSpPr>
          <p:cNvPr id="4" name="Plassholder for lysbildenummer 3"/>
          <p:cNvSpPr>
            <a:spLocks noGrp="1"/>
          </p:cNvSpPr>
          <p:nvPr>
            <p:ph type="sldNum" sz="quarter" idx="10"/>
          </p:nvPr>
        </p:nvSpPr>
        <p:spPr/>
        <p:txBody>
          <a:bodyPr/>
          <a:lstStyle/>
          <a:p>
            <a:fld id="{88C1A130-7AD3-495A-A652-7F8C111F255A}" type="slidenum">
              <a:rPr lang="nb-NO" smtClean="0"/>
              <a:t>2</a:t>
            </a:fld>
            <a:endParaRPr lang="nb-NO"/>
          </a:p>
        </p:txBody>
      </p:sp>
    </p:spTree>
    <p:extLst>
      <p:ext uri="{BB962C8B-B14F-4D97-AF65-F5344CB8AC3E}">
        <p14:creationId xmlns:p14="http://schemas.microsoft.com/office/powerpoint/2010/main" val="4045310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e-NO" sz="1200" kern="1200" baseline="0" dirty="0">
                <a:solidFill>
                  <a:schemeClr val="tx1"/>
                </a:solidFill>
                <a:effectLst/>
                <a:latin typeface="+mn-lt"/>
                <a:ea typeface="+mn-ea"/>
                <a:cs typeface="+mn-cs"/>
              </a:rPr>
              <a:t>Muhtun neahttagávppiin atnet maiddái eará gielaid</a:t>
            </a:r>
            <a:r>
              <a:rPr lang="nb-NO" sz="1200" kern="1200" baseline="0" dirty="0">
                <a:solidFill>
                  <a:schemeClr val="tx1"/>
                </a:solidFill>
                <a:effectLst/>
                <a:latin typeface="+mn-lt"/>
                <a:ea typeface="+mn-ea"/>
                <a:cs typeface="+mn-cs"/>
              </a:rPr>
              <a:t>. </a:t>
            </a:r>
            <a:r>
              <a:rPr lang="se-NO" sz="1200" kern="1200" baseline="0" dirty="0">
                <a:solidFill>
                  <a:schemeClr val="tx1"/>
                </a:solidFill>
                <a:effectLst/>
                <a:latin typeface="+mn-lt"/>
                <a:ea typeface="+mn-ea"/>
                <a:cs typeface="+mn-cs"/>
              </a:rPr>
              <a:t>Muhto proseassa man galggat čađahit lea dat seamma</a:t>
            </a:r>
            <a:r>
              <a:rPr lang="nb-NO" sz="1200" kern="1200" baseline="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kern="1200" baseline="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se-NO" sz="1200" kern="1200" baseline="0" dirty="0">
                <a:solidFill>
                  <a:schemeClr val="tx1"/>
                </a:solidFill>
                <a:effectLst/>
                <a:latin typeface="+mn-lt"/>
                <a:ea typeface="+mn-ea"/>
                <a:cs typeface="+mn-cs"/>
              </a:rPr>
              <a:t>Gávnna dan gálvvu</a:t>
            </a:r>
            <a:r>
              <a:rPr lang="nb-NO" sz="1200" kern="1200" baseline="0" dirty="0">
                <a:solidFill>
                  <a:schemeClr val="tx1"/>
                </a:solidFill>
                <a:effectLst/>
                <a:latin typeface="+mn-lt"/>
                <a:ea typeface="+mn-ea"/>
                <a:cs typeface="+mn-cs"/>
              </a:rPr>
              <a:t>/d</a:t>
            </a:r>
            <a:r>
              <a:rPr lang="se-NO" sz="1200" kern="1200" baseline="0" dirty="0" err="1">
                <a:solidFill>
                  <a:schemeClr val="tx1"/>
                </a:solidFill>
                <a:effectLst/>
                <a:latin typeface="+mn-lt"/>
                <a:ea typeface="+mn-ea"/>
                <a:cs typeface="+mn-cs"/>
              </a:rPr>
              <a:t>aid</a:t>
            </a:r>
            <a:r>
              <a:rPr lang="se-NO" sz="1200" kern="1200" baseline="0" dirty="0">
                <a:solidFill>
                  <a:schemeClr val="tx1"/>
                </a:solidFill>
                <a:effectLst/>
                <a:latin typeface="+mn-lt"/>
                <a:ea typeface="+mn-ea"/>
                <a:cs typeface="+mn-cs"/>
              </a:rPr>
              <a:t> gálvvuid maid háliidat oastit</a:t>
            </a:r>
            <a:r>
              <a:rPr lang="nb-NO" sz="1200" kern="1200" baseline="0" dirty="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se-NO" sz="1200" kern="1200" baseline="0" dirty="0">
                <a:solidFill>
                  <a:schemeClr val="tx1"/>
                </a:solidFill>
                <a:effectLst/>
                <a:latin typeface="+mn-lt"/>
                <a:ea typeface="+mn-ea"/>
                <a:cs typeface="+mn-cs"/>
              </a:rPr>
              <a:t>Mana kássii go leat gearggus máksit</a:t>
            </a:r>
            <a:r>
              <a:rPr lang="nb-NO" sz="1200" kern="1200" baseline="0" dirty="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se-NO" sz="1200" kern="1200" baseline="0" dirty="0">
                <a:solidFill>
                  <a:schemeClr val="tx1"/>
                </a:solidFill>
                <a:effectLst/>
                <a:latin typeface="+mn-lt"/>
                <a:ea typeface="+mn-ea"/>
                <a:cs typeface="+mn-cs"/>
              </a:rPr>
              <a:t>Mávsse iežat gálvvuid</a:t>
            </a:r>
            <a:r>
              <a:rPr lang="nb-NO" sz="1200" kern="1200" baseline="0" dirty="0">
                <a:solidFill>
                  <a:schemeClr val="tx1"/>
                </a:solidFill>
                <a:effectLst/>
                <a:latin typeface="+mn-lt"/>
                <a:ea typeface="+mn-ea"/>
                <a:cs typeface="+mn-cs"/>
              </a:rPr>
              <a:t>.</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20</a:t>
            </a:fld>
            <a:endParaRPr lang="nn-NO"/>
          </a:p>
        </p:txBody>
      </p:sp>
    </p:spTree>
    <p:extLst>
      <p:ext uri="{BB962C8B-B14F-4D97-AF65-F5344CB8AC3E}">
        <p14:creationId xmlns:p14="http://schemas.microsoft.com/office/powerpoint/2010/main" val="3866200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21</a:t>
            </a:fld>
            <a:endParaRPr lang="nb-NO"/>
          </a:p>
        </p:txBody>
      </p:sp>
    </p:spTree>
    <p:extLst>
      <p:ext uri="{BB962C8B-B14F-4D97-AF65-F5344CB8AC3E}">
        <p14:creationId xmlns:p14="http://schemas.microsoft.com/office/powerpoint/2010/main" val="1980348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baseline="0" dirty="0">
                <a:solidFill>
                  <a:schemeClr val="tx1"/>
                </a:solidFill>
                <a:effectLst/>
                <a:latin typeface="+mn-lt"/>
                <a:ea typeface="+mn-ea"/>
                <a:cs typeface="+mn-cs"/>
              </a:rPr>
              <a:t>Go </a:t>
            </a:r>
            <a:r>
              <a:rPr lang="nb-NO" sz="1200" kern="1200" baseline="0" dirty="0" err="1">
                <a:solidFill>
                  <a:schemeClr val="tx1"/>
                </a:solidFill>
                <a:effectLst/>
                <a:latin typeface="+mn-lt"/>
                <a:ea typeface="+mn-ea"/>
                <a:cs typeface="+mn-cs"/>
              </a:rPr>
              <a:t>galggat</a:t>
            </a:r>
            <a:r>
              <a:rPr lang="nb-NO" sz="1200" kern="1200" baseline="0" dirty="0">
                <a:solidFill>
                  <a:schemeClr val="tx1"/>
                </a:solidFill>
                <a:effectLst/>
                <a:latin typeface="+mn-lt"/>
                <a:ea typeface="+mn-ea"/>
                <a:cs typeface="+mn-cs"/>
              </a:rPr>
              <a:t> m</a:t>
            </a:r>
            <a:r>
              <a:rPr lang="se-NO" sz="1200" kern="1200" baseline="0" dirty="0" err="1">
                <a:solidFill>
                  <a:schemeClr val="tx1"/>
                </a:solidFill>
                <a:effectLst/>
                <a:latin typeface="+mn-lt"/>
                <a:ea typeface="+mn-ea"/>
                <a:cs typeface="+mn-cs"/>
              </a:rPr>
              <a:t>áksit</a:t>
            </a:r>
            <a:r>
              <a:rPr lang="se-NO" sz="1200" kern="1200" baseline="0" dirty="0">
                <a:solidFill>
                  <a:schemeClr val="tx1"/>
                </a:solidFill>
                <a:effectLst/>
                <a:latin typeface="+mn-lt"/>
                <a:ea typeface="+mn-ea"/>
                <a:cs typeface="+mn-cs"/>
              </a:rPr>
              <a:t> fertet vuos gávdnat kássa</a:t>
            </a:r>
            <a:r>
              <a:rPr lang="nb-NO" sz="1200" kern="1200" baseline="0" dirty="0">
                <a:solidFill>
                  <a:schemeClr val="tx1"/>
                </a:solidFill>
                <a:effectLst/>
                <a:latin typeface="+mn-lt"/>
                <a:ea typeface="+mn-ea"/>
                <a:cs typeface="+mn-cs"/>
              </a:rPr>
              <a:t>. </a:t>
            </a:r>
            <a:r>
              <a:rPr lang="se-NO" sz="1200" kern="1200" baseline="0" dirty="0">
                <a:solidFill>
                  <a:schemeClr val="tx1"/>
                </a:solidFill>
                <a:effectLst/>
                <a:latin typeface="+mn-lt"/>
                <a:ea typeface="+mn-ea"/>
                <a:cs typeface="+mn-cs"/>
              </a:rPr>
              <a:t>Álkimus vuohki gávdnat dan lea deaddilit gávppašanvovnna</a:t>
            </a:r>
            <a:r>
              <a:rPr lang="nb-NO" sz="1200" kern="1200" baseline="0" dirty="0">
                <a:solidFill>
                  <a:schemeClr val="tx1"/>
                </a:solidFill>
                <a:effectLst/>
                <a:latin typeface="+mn-lt"/>
                <a:ea typeface="+mn-ea"/>
                <a:cs typeface="+mn-cs"/>
              </a:rPr>
              <a:t>. </a:t>
            </a:r>
            <a:r>
              <a:rPr lang="se-NO" sz="1200" kern="1200" baseline="0" dirty="0">
                <a:solidFill>
                  <a:schemeClr val="tx1"/>
                </a:solidFill>
                <a:effectLst/>
                <a:latin typeface="+mn-lt"/>
                <a:ea typeface="+mn-ea"/>
                <a:cs typeface="+mn-cs"/>
              </a:rPr>
              <a:t>Dasa lassin go čájeha guđiid gálvvuid lea válljen oaččut don dávjá vejolašvuođa mannat kássii doppe</a:t>
            </a:r>
            <a:r>
              <a:rPr lang="nb-NO" sz="1200" kern="1200" baseline="0" dirty="0">
                <a:solidFill>
                  <a:schemeClr val="tx1"/>
                </a:solidFill>
                <a:effectLst/>
                <a:latin typeface="+mn-lt"/>
                <a:ea typeface="+mn-ea"/>
                <a:cs typeface="+mn-cs"/>
              </a:rPr>
              <a:t>. </a:t>
            </a:r>
            <a:r>
              <a:rPr lang="se-NO" sz="1200" kern="1200" baseline="0" dirty="0">
                <a:solidFill>
                  <a:schemeClr val="tx1"/>
                </a:solidFill>
                <a:effectLst/>
                <a:latin typeface="+mn-lt"/>
                <a:ea typeface="+mn-ea"/>
                <a:cs typeface="+mn-cs"/>
              </a:rPr>
              <a:t>Geahča boalu dahje liŋkka  mas čuožžu</a:t>
            </a:r>
            <a:r>
              <a:rPr lang="nb-NO" sz="1200" kern="1200" baseline="0" dirty="0">
                <a:solidFill>
                  <a:schemeClr val="tx1"/>
                </a:solidFill>
                <a:effectLst/>
                <a:latin typeface="+mn-lt"/>
                <a:ea typeface="+mn-ea"/>
                <a:cs typeface="+mn-cs"/>
              </a:rPr>
              <a:t> "</a:t>
            </a:r>
            <a:r>
              <a:rPr lang="se-NO" sz="1200" kern="1200" baseline="0" dirty="0" err="1">
                <a:solidFill>
                  <a:schemeClr val="tx1"/>
                </a:solidFill>
                <a:effectLst/>
                <a:latin typeface="+mn-lt"/>
                <a:ea typeface="+mn-ea"/>
                <a:cs typeface="+mn-cs"/>
              </a:rPr>
              <a:t>Til</a:t>
            </a:r>
            <a:r>
              <a:rPr lang="se-NO" sz="1200" kern="1200" baseline="0" dirty="0">
                <a:solidFill>
                  <a:schemeClr val="tx1"/>
                </a:solidFill>
                <a:effectLst/>
                <a:latin typeface="+mn-lt"/>
                <a:ea typeface="+mn-ea"/>
                <a:cs typeface="+mn-cs"/>
              </a:rPr>
              <a:t> </a:t>
            </a:r>
            <a:r>
              <a:rPr lang="se-NO" sz="1200" kern="1200" baseline="0" dirty="0" err="1">
                <a:solidFill>
                  <a:schemeClr val="tx1"/>
                </a:solidFill>
                <a:effectLst/>
                <a:latin typeface="+mn-lt"/>
                <a:ea typeface="+mn-ea"/>
                <a:cs typeface="+mn-cs"/>
              </a:rPr>
              <a:t>kasse</a:t>
            </a:r>
            <a:r>
              <a:rPr lang="nb-NO" sz="1200" kern="1200" baseline="0" dirty="0">
                <a:solidFill>
                  <a:schemeClr val="tx1"/>
                </a:solidFill>
                <a:effectLst/>
                <a:latin typeface="+mn-lt"/>
                <a:ea typeface="+mn-ea"/>
                <a:cs typeface="+mn-cs"/>
              </a:rPr>
              <a:t>"</a:t>
            </a:r>
            <a:r>
              <a:rPr lang="se-NO" sz="1200" kern="1200" baseline="0" dirty="0">
                <a:solidFill>
                  <a:schemeClr val="tx1"/>
                </a:solidFill>
                <a:effectLst/>
                <a:latin typeface="+mn-lt"/>
                <a:ea typeface="+mn-ea"/>
                <a:cs typeface="+mn-cs"/>
              </a:rPr>
              <a:t> (Kássii)</a:t>
            </a:r>
            <a:r>
              <a:rPr lang="nb-NO" sz="1200" kern="1200" baseline="0" dirty="0">
                <a:solidFill>
                  <a:schemeClr val="tx1"/>
                </a:solidFill>
                <a:effectLst/>
                <a:latin typeface="+mn-lt"/>
                <a:ea typeface="+mn-ea"/>
                <a:cs typeface="+mn-cs"/>
              </a:rPr>
              <a:t>, "</a:t>
            </a:r>
            <a:r>
              <a:rPr lang="se-NO" sz="1200" kern="1200" baseline="0" dirty="0" err="1">
                <a:solidFill>
                  <a:schemeClr val="tx1"/>
                </a:solidFill>
                <a:effectLst/>
                <a:latin typeface="+mn-lt"/>
                <a:ea typeface="+mn-ea"/>
                <a:cs typeface="+mn-cs"/>
              </a:rPr>
              <a:t>Gå</a:t>
            </a:r>
            <a:r>
              <a:rPr lang="se-NO" sz="1200" kern="1200" baseline="0" dirty="0">
                <a:solidFill>
                  <a:schemeClr val="tx1"/>
                </a:solidFill>
                <a:effectLst/>
                <a:latin typeface="+mn-lt"/>
                <a:ea typeface="+mn-ea"/>
                <a:cs typeface="+mn-cs"/>
              </a:rPr>
              <a:t> </a:t>
            </a:r>
            <a:r>
              <a:rPr lang="se-NO" sz="1200" kern="1200" baseline="0" dirty="0" err="1">
                <a:solidFill>
                  <a:schemeClr val="tx1"/>
                </a:solidFill>
                <a:effectLst/>
                <a:latin typeface="+mn-lt"/>
                <a:ea typeface="+mn-ea"/>
                <a:cs typeface="+mn-cs"/>
              </a:rPr>
              <a:t>til</a:t>
            </a:r>
            <a:r>
              <a:rPr lang="se-NO" sz="1200" kern="1200" baseline="0" dirty="0">
                <a:solidFill>
                  <a:schemeClr val="tx1"/>
                </a:solidFill>
                <a:effectLst/>
                <a:latin typeface="+mn-lt"/>
                <a:ea typeface="+mn-ea"/>
                <a:cs typeface="+mn-cs"/>
              </a:rPr>
              <a:t> </a:t>
            </a:r>
            <a:r>
              <a:rPr lang="se-NO" sz="1200" kern="1200" baseline="0" dirty="0" err="1">
                <a:solidFill>
                  <a:schemeClr val="tx1"/>
                </a:solidFill>
                <a:effectLst/>
                <a:latin typeface="+mn-lt"/>
                <a:ea typeface="+mn-ea"/>
                <a:cs typeface="+mn-cs"/>
              </a:rPr>
              <a:t>betaling</a:t>
            </a:r>
            <a:r>
              <a:rPr lang="nb-NO" sz="1200" kern="1200" baseline="0" dirty="0">
                <a:solidFill>
                  <a:schemeClr val="tx1"/>
                </a:solidFill>
                <a:effectLst/>
                <a:latin typeface="+mn-lt"/>
                <a:ea typeface="+mn-ea"/>
                <a:cs typeface="+mn-cs"/>
              </a:rPr>
              <a:t>" </a:t>
            </a:r>
            <a:r>
              <a:rPr lang="se-NO" sz="1200" kern="1200" baseline="0" dirty="0">
                <a:solidFill>
                  <a:schemeClr val="tx1"/>
                </a:solidFill>
                <a:effectLst/>
                <a:latin typeface="+mn-lt"/>
                <a:ea typeface="+mn-ea"/>
                <a:cs typeface="+mn-cs"/>
              </a:rPr>
              <a:t>(Mana máksimii)</a:t>
            </a:r>
            <a:r>
              <a:rPr lang="nb-NO" sz="1200" kern="1200" baseline="0" dirty="0">
                <a:solidFill>
                  <a:schemeClr val="tx1"/>
                </a:solidFill>
                <a:effectLst/>
                <a:latin typeface="+mn-lt"/>
                <a:ea typeface="+mn-ea"/>
                <a:cs typeface="+mn-cs"/>
              </a:rPr>
              <a:t> "</a:t>
            </a:r>
            <a:r>
              <a:rPr lang="se-NO" sz="1200" kern="1200" baseline="0" dirty="0" err="1">
                <a:solidFill>
                  <a:schemeClr val="tx1"/>
                </a:solidFill>
                <a:effectLst/>
                <a:latin typeface="+mn-lt"/>
                <a:ea typeface="+mn-ea"/>
                <a:cs typeface="+mn-cs"/>
              </a:rPr>
              <a:t>Gå</a:t>
            </a:r>
            <a:r>
              <a:rPr lang="se-NO" sz="1200" kern="1200" baseline="0" dirty="0">
                <a:solidFill>
                  <a:schemeClr val="tx1"/>
                </a:solidFill>
                <a:effectLst/>
                <a:latin typeface="+mn-lt"/>
                <a:ea typeface="+mn-ea"/>
                <a:cs typeface="+mn-cs"/>
              </a:rPr>
              <a:t> </a:t>
            </a:r>
            <a:r>
              <a:rPr lang="se-NO" sz="1200" kern="1200" baseline="0" dirty="0" err="1">
                <a:solidFill>
                  <a:schemeClr val="tx1"/>
                </a:solidFill>
                <a:effectLst/>
                <a:latin typeface="+mn-lt"/>
                <a:ea typeface="+mn-ea"/>
                <a:cs typeface="+mn-cs"/>
              </a:rPr>
              <a:t>til</a:t>
            </a:r>
            <a:r>
              <a:rPr lang="se-NO" sz="1200" kern="1200" baseline="0" dirty="0">
                <a:solidFill>
                  <a:schemeClr val="tx1"/>
                </a:solidFill>
                <a:effectLst/>
                <a:latin typeface="+mn-lt"/>
                <a:ea typeface="+mn-ea"/>
                <a:cs typeface="+mn-cs"/>
              </a:rPr>
              <a:t> </a:t>
            </a:r>
            <a:r>
              <a:rPr lang="se-NO" sz="1200" kern="1200" baseline="0" dirty="0" err="1">
                <a:solidFill>
                  <a:schemeClr val="tx1"/>
                </a:solidFill>
                <a:effectLst/>
                <a:latin typeface="+mn-lt"/>
                <a:ea typeface="+mn-ea"/>
                <a:cs typeface="+mn-cs"/>
              </a:rPr>
              <a:t>utsjekking</a:t>
            </a:r>
            <a:r>
              <a:rPr lang="nb-NO" sz="1200" kern="1200" baseline="0" dirty="0">
                <a:solidFill>
                  <a:schemeClr val="tx1"/>
                </a:solidFill>
                <a:effectLst/>
                <a:latin typeface="+mn-lt"/>
                <a:ea typeface="+mn-ea"/>
                <a:cs typeface="+mn-cs"/>
              </a:rPr>
              <a:t>" </a:t>
            </a:r>
            <a:r>
              <a:rPr lang="se-NO" sz="1200" kern="1200" baseline="0" dirty="0">
                <a:solidFill>
                  <a:schemeClr val="tx1"/>
                </a:solidFill>
                <a:effectLst/>
                <a:latin typeface="+mn-lt"/>
                <a:ea typeface="+mn-ea"/>
                <a:cs typeface="+mn-cs"/>
              </a:rPr>
              <a:t>(Mana luohpamii) dahje sullasačča mii dáhká ahte don sáhtát loahpahit gávppi</a:t>
            </a:r>
            <a:r>
              <a:rPr lang="nb-NO" sz="1200" kern="1200" baseline="0" dirty="0">
                <a:solidFill>
                  <a:schemeClr val="tx1"/>
                </a:solidFill>
                <a:effectLst/>
                <a:latin typeface="+mn-lt"/>
                <a:ea typeface="+mn-ea"/>
                <a:cs typeface="+mn-cs"/>
              </a:rPr>
              <a:t>. </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22</a:t>
            </a:fld>
            <a:endParaRPr lang="nn-NO"/>
          </a:p>
        </p:txBody>
      </p:sp>
    </p:spTree>
    <p:extLst>
      <p:ext uri="{BB962C8B-B14F-4D97-AF65-F5344CB8AC3E}">
        <p14:creationId xmlns:p14="http://schemas.microsoft.com/office/powerpoint/2010/main" val="2125940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baseline="0" dirty="0">
                <a:solidFill>
                  <a:schemeClr val="tx1"/>
                </a:solidFill>
                <a:effectLst/>
                <a:latin typeface="+mn-lt"/>
                <a:ea typeface="+mn-ea"/>
                <a:cs typeface="+mn-cs"/>
              </a:rPr>
              <a:t>Go </a:t>
            </a:r>
            <a:r>
              <a:rPr lang="nb-NO" sz="1200" kern="1200" baseline="0" dirty="0" err="1">
                <a:solidFill>
                  <a:schemeClr val="tx1"/>
                </a:solidFill>
                <a:effectLst/>
                <a:latin typeface="+mn-lt"/>
                <a:ea typeface="+mn-ea"/>
                <a:cs typeface="+mn-cs"/>
              </a:rPr>
              <a:t>galggat</a:t>
            </a:r>
            <a:r>
              <a:rPr lang="nb-NO" sz="1200" kern="1200" baseline="0" dirty="0">
                <a:solidFill>
                  <a:schemeClr val="tx1"/>
                </a:solidFill>
                <a:effectLst/>
                <a:latin typeface="+mn-lt"/>
                <a:ea typeface="+mn-ea"/>
                <a:cs typeface="+mn-cs"/>
              </a:rPr>
              <a:t> m</a:t>
            </a:r>
            <a:r>
              <a:rPr lang="se-NO" sz="1200" kern="1200" baseline="0" dirty="0" err="1">
                <a:solidFill>
                  <a:schemeClr val="tx1"/>
                </a:solidFill>
                <a:effectLst/>
                <a:latin typeface="+mn-lt"/>
                <a:ea typeface="+mn-ea"/>
                <a:cs typeface="+mn-cs"/>
              </a:rPr>
              <a:t>áksit</a:t>
            </a:r>
            <a:r>
              <a:rPr lang="se-NO" sz="1200" kern="1200" baseline="0" dirty="0">
                <a:solidFill>
                  <a:schemeClr val="tx1"/>
                </a:solidFill>
                <a:effectLst/>
                <a:latin typeface="+mn-lt"/>
                <a:ea typeface="+mn-ea"/>
                <a:cs typeface="+mn-cs"/>
              </a:rPr>
              <a:t> fertet vuos gávdnat kássa</a:t>
            </a:r>
            <a:r>
              <a:rPr lang="nb-NO" sz="1200" kern="1200" baseline="0" dirty="0">
                <a:solidFill>
                  <a:schemeClr val="tx1"/>
                </a:solidFill>
                <a:effectLst/>
                <a:latin typeface="+mn-lt"/>
                <a:ea typeface="+mn-ea"/>
                <a:cs typeface="+mn-cs"/>
              </a:rPr>
              <a:t>. </a:t>
            </a:r>
            <a:r>
              <a:rPr lang="se-NO" sz="1200" kern="1200" baseline="0" dirty="0">
                <a:solidFill>
                  <a:schemeClr val="tx1"/>
                </a:solidFill>
                <a:effectLst/>
                <a:latin typeface="+mn-lt"/>
                <a:ea typeface="+mn-ea"/>
                <a:cs typeface="+mn-cs"/>
              </a:rPr>
              <a:t>Álkimus vuohki gávdnat dan lea deaddilit gávppašanvovnna</a:t>
            </a:r>
            <a:r>
              <a:rPr lang="nb-NO" sz="1200" kern="1200" baseline="0" dirty="0">
                <a:solidFill>
                  <a:schemeClr val="tx1"/>
                </a:solidFill>
                <a:effectLst/>
                <a:latin typeface="+mn-lt"/>
                <a:ea typeface="+mn-ea"/>
                <a:cs typeface="+mn-cs"/>
              </a:rPr>
              <a:t>. </a:t>
            </a:r>
            <a:r>
              <a:rPr lang="se-NO" sz="1200" kern="1200" baseline="0" dirty="0">
                <a:solidFill>
                  <a:schemeClr val="tx1"/>
                </a:solidFill>
                <a:effectLst/>
                <a:latin typeface="+mn-lt"/>
                <a:ea typeface="+mn-ea"/>
                <a:cs typeface="+mn-cs"/>
              </a:rPr>
              <a:t>Dasa lassin go čájeha guđiid gálvvuid lea válljen oaččut don dávjá vejolašvuođa mannat kássii doppe</a:t>
            </a:r>
            <a:r>
              <a:rPr lang="nb-NO" sz="1200" kern="1200" baseline="0" dirty="0">
                <a:solidFill>
                  <a:schemeClr val="tx1"/>
                </a:solidFill>
                <a:effectLst/>
                <a:latin typeface="+mn-lt"/>
                <a:ea typeface="+mn-ea"/>
                <a:cs typeface="+mn-cs"/>
              </a:rPr>
              <a:t>. </a:t>
            </a:r>
            <a:r>
              <a:rPr lang="se-NO" sz="1200" kern="1200" baseline="0" dirty="0">
                <a:solidFill>
                  <a:schemeClr val="tx1"/>
                </a:solidFill>
                <a:effectLst/>
                <a:latin typeface="+mn-lt"/>
                <a:ea typeface="+mn-ea"/>
                <a:cs typeface="+mn-cs"/>
              </a:rPr>
              <a:t>Geahča boalu dahje liŋkka  mas čuožžu</a:t>
            </a:r>
            <a:r>
              <a:rPr lang="nb-NO" sz="1200" kern="1200" baseline="0" dirty="0">
                <a:solidFill>
                  <a:schemeClr val="tx1"/>
                </a:solidFill>
                <a:effectLst/>
                <a:latin typeface="+mn-lt"/>
                <a:ea typeface="+mn-ea"/>
                <a:cs typeface="+mn-cs"/>
              </a:rPr>
              <a:t> </a:t>
            </a:r>
            <a:r>
              <a:rPr lang="se-NO" sz="1200" kern="1200" baseline="0" dirty="0">
                <a:solidFill>
                  <a:schemeClr val="tx1"/>
                </a:solidFill>
                <a:effectLst/>
                <a:latin typeface="+mn-lt"/>
                <a:ea typeface="+mn-ea"/>
                <a:cs typeface="+mn-cs"/>
              </a:rPr>
              <a:t>mas čuožžu</a:t>
            </a:r>
            <a:r>
              <a:rPr lang="nb-NO" sz="1200" kern="1200" baseline="0" dirty="0">
                <a:solidFill>
                  <a:schemeClr val="tx1"/>
                </a:solidFill>
                <a:effectLst/>
                <a:latin typeface="+mn-lt"/>
                <a:ea typeface="+mn-ea"/>
                <a:cs typeface="+mn-cs"/>
              </a:rPr>
              <a:t> "</a:t>
            </a:r>
            <a:r>
              <a:rPr lang="se-NO" sz="1200" kern="1200" baseline="0" dirty="0" err="1">
                <a:solidFill>
                  <a:schemeClr val="tx1"/>
                </a:solidFill>
                <a:effectLst/>
                <a:latin typeface="+mn-lt"/>
                <a:ea typeface="+mn-ea"/>
                <a:cs typeface="+mn-cs"/>
              </a:rPr>
              <a:t>Til</a:t>
            </a:r>
            <a:r>
              <a:rPr lang="se-NO" sz="1200" kern="1200" baseline="0" dirty="0">
                <a:solidFill>
                  <a:schemeClr val="tx1"/>
                </a:solidFill>
                <a:effectLst/>
                <a:latin typeface="+mn-lt"/>
                <a:ea typeface="+mn-ea"/>
                <a:cs typeface="+mn-cs"/>
              </a:rPr>
              <a:t> </a:t>
            </a:r>
            <a:r>
              <a:rPr lang="se-NO" sz="1200" kern="1200" baseline="0" dirty="0" err="1">
                <a:solidFill>
                  <a:schemeClr val="tx1"/>
                </a:solidFill>
                <a:effectLst/>
                <a:latin typeface="+mn-lt"/>
                <a:ea typeface="+mn-ea"/>
                <a:cs typeface="+mn-cs"/>
              </a:rPr>
              <a:t>kasse</a:t>
            </a:r>
            <a:r>
              <a:rPr lang="nb-NO" sz="1200" kern="1200" baseline="0" dirty="0">
                <a:solidFill>
                  <a:schemeClr val="tx1"/>
                </a:solidFill>
                <a:effectLst/>
                <a:latin typeface="+mn-lt"/>
                <a:ea typeface="+mn-ea"/>
                <a:cs typeface="+mn-cs"/>
              </a:rPr>
              <a:t>"</a:t>
            </a:r>
            <a:r>
              <a:rPr lang="se-NO" sz="1200" kern="1200" baseline="0" dirty="0">
                <a:solidFill>
                  <a:schemeClr val="tx1"/>
                </a:solidFill>
                <a:effectLst/>
                <a:latin typeface="+mn-lt"/>
                <a:ea typeface="+mn-ea"/>
                <a:cs typeface="+mn-cs"/>
              </a:rPr>
              <a:t> (Kássii)</a:t>
            </a:r>
            <a:r>
              <a:rPr lang="nb-NO" sz="1200" kern="1200" baseline="0" dirty="0">
                <a:solidFill>
                  <a:schemeClr val="tx1"/>
                </a:solidFill>
                <a:effectLst/>
                <a:latin typeface="+mn-lt"/>
                <a:ea typeface="+mn-ea"/>
                <a:cs typeface="+mn-cs"/>
              </a:rPr>
              <a:t>, "</a:t>
            </a:r>
            <a:r>
              <a:rPr lang="se-NO" sz="1200" kern="1200" baseline="0" dirty="0" err="1">
                <a:solidFill>
                  <a:schemeClr val="tx1"/>
                </a:solidFill>
                <a:effectLst/>
                <a:latin typeface="+mn-lt"/>
                <a:ea typeface="+mn-ea"/>
                <a:cs typeface="+mn-cs"/>
              </a:rPr>
              <a:t>Gå</a:t>
            </a:r>
            <a:r>
              <a:rPr lang="se-NO" sz="1200" kern="1200" baseline="0" dirty="0">
                <a:solidFill>
                  <a:schemeClr val="tx1"/>
                </a:solidFill>
                <a:effectLst/>
                <a:latin typeface="+mn-lt"/>
                <a:ea typeface="+mn-ea"/>
                <a:cs typeface="+mn-cs"/>
              </a:rPr>
              <a:t> </a:t>
            </a:r>
            <a:r>
              <a:rPr lang="se-NO" sz="1200" kern="1200" baseline="0" dirty="0" err="1">
                <a:solidFill>
                  <a:schemeClr val="tx1"/>
                </a:solidFill>
                <a:effectLst/>
                <a:latin typeface="+mn-lt"/>
                <a:ea typeface="+mn-ea"/>
                <a:cs typeface="+mn-cs"/>
              </a:rPr>
              <a:t>til</a:t>
            </a:r>
            <a:r>
              <a:rPr lang="se-NO" sz="1200" kern="1200" baseline="0" dirty="0">
                <a:solidFill>
                  <a:schemeClr val="tx1"/>
                </a:solidFill>
                <a:effectLst/>
                <a:latin typeface="+mn-lt"/>
                <a:ea typeface="+mn-ea"/>
                <a:cs typeface="+mn-cs"/>
              </a:rPr>
              <a:t> </a:t>
            </a:r>
            <a:r>
              <a:rPr lang="se-NO" sz="1200" kern="1200" baseline="0" dirty="0" err="1">
                <a:solidFill>
                  <a:schemeClr val="tx1"/>
                </a:solidFill>
                <a:effectLst/>
                <a:latin typeface="+mn-lt"/>
                <a:ea typeface="+mn-ea"/>
                <a:cs typeface="+mn-cs"/>
              </a:rPr>
              <a:t>betaling</a:t>
            </a:r>
            <a:r>
              <a:rPr lang="nb-NO" sz="1200" kern="1200" baseline="0" dirty="0">
                <a:solidFill>
                  <a:schemeClr val="tx1"/>
                </a:solidFill>
                <a:effectLst/>
                <a:latin typeface="+mn-lt"/>
                <a:ea typeface="+mn-ea"/>
                <a:cs typeface="+mn-cs"/>
              </a:rPr>
              <a:t>" </a:t>
            </a:r>
            <a:r>
              <a:rPr lang="se-NO" sz="1200" kern="1200" baseline="0" dirty="0">
                <a:solidFill>
                  <a:schemeClr val="tx1"/>
                </a:solidFill>
                <a:effectLst/>
                <a:latin typeface="+mn-lt"/>
                <a:ea typeface="+mn-ea"/>
                <a:cs typeface="+mn-cs"/>
              </a:rPr>
              <a:t>(Mana máksimii)</a:t>
            </a:r>
            <a:r>
              <a:rPr lang="nb-NO" sz="1200" kern="1200" baseline="0" dirty="0">
                <a:solidFill>
                  <a:schemeClr val="tx1"/>
                </a:solidFill>
                <a:effectLst/>
                <a:latin typeface="+mn-lt"/>
                <a:ea typeface="+mn-ea"/>
                <a:cs typeface="+mn-cs"/>
              </a:rPr>
              <a:t> "</a:t>
            </a:r>
            <a:r>
              <a:rPr lang="se-NO" sz="1200" kern="1200" baseline="0" dirty="0" err="1">
                <a:solidFill>
                  <a:schemeClr val="tx1"/>
                </a:solidFill>
                <a:effectLst/>
                <a:latin typeface="+mn-lt"/>
                <a:ea typeface="+mn-ea"/>
                <a:cs typeface="+mn-cs"/>
              </a:rPr>
              <a:t>Gå</a:t>
            </a:r>
            <a:r>
              <a:rPr lang="se-NO" sz="1200" kern="1200" baseline="0" dirty="0">
                <a:solidFill>
                  <a:schemeClr val="tx1"/>
                </a:solidFill>
                <a:effectLst/>
                <a:latin typeface="+mn-lt"/>
                <a:ea typeface="+mn-ea"/>
                <a:cs typeface="+mn-cs"/>
              </a:rPr>
              <a:t> </a:t>
            </a:r>
            <a:r>
              <a:rPr lang="se-NO" sz="1200" kern="1200" baseline="0" dirty="0" err="1">
                <a:solidFill>
                  <a:schemeClr val="tx1"/>
                </a:solidFill>
                <a:effectLst/>
                <a:latin typeface="+mn-lt"/>
                <a:ea typeface="+mn-ea"/>
                <a:cs typeface="+mn-cs"/>
              </a:rPr>
              <a:t>til</a:t>
            </a:r>
            <a:r>
              <a:rPr lang="se-NO" sz="1200" kern="1200" baseline="0" dirty="0">
                <a:solidFill>
                  <a:schemeClr val="tx1"/>
                </a:solidFill>
                <a:effectLst/>
                <a:latin typeface="+mn-lt"/>
                <a:ea typeface="+mn-ea"/>
                <a:cs typeface="+mn-cs"/>
              </a:rPr>
              <a:t> </a:t>
            </a:r>
            <a:r>
              <a:rPr lang="se-NO" sz="1200" kern="1200" baseline="0" dirty="0" err="1">
                <a:solidFill>
                  <a:schemeClr val="tx1"/>
                </a:solidFill>
                <a:effectLst/>
                <a:latin typeface="+mn-lt"/>
                <a:ea typeface="+mn-ea"/>
                <a:cs typeface="+mn-cs"/>
              </a:rPr>
              <a:t>utsjekking</a:t>
            </a:r>
            <a:r>
              <a:rPr lang="nb-NO" sz="1200" kern="1200" baseline="0" dirty="0">
                <a:solidFill>
                  <a:schemeClr val="tx1"/>
                </a:solidFill>
                <a:effectLst/>
                <a:latin typeface="+mn-lt"/>
                <a:ea typeface="+mn-ea"/>
                <a:cs typeface="+mn-cs"/>
              </a:rPr>
              <a:t>" </a:t>
            </a:r>
            <a:r>
              <a:rPr lang="se-NO" sz="1200" kern="1200" baseline="0" dirty="0">
                <a:solidFill>
                  <a:schemeClr val="tx1"/>
                </a:solidFill>
                <a:effectLst/>
                <a:latin typeface="+mn-lt"/>
                <a:ea typeface="+mn-ea"/>
                <a:cs typeface="+mn-cs"/>
              </a:rPr>
              <a:t>(Mana luohpamii) dahje sullasačča mii dáhká ahte don sáhtát loahpahit gávppi</a:t>
            </a:r>
            <a:r>
              <a:rPr lang="nb-NO" sz="1200" kern="1200" baseline="0" dirty="0">
                <a:solidFill>
                  <a:schemeClr val="tx1"/>
                </a:solidFill>
                <a:effectLst/>
                <a:latin typeface="+mn-lt"/>
                <a:ea typeface="+mn-ea"/>
                <a:cs typeface="+mn-cs"/>
              </a:rPr>
              <a:t>. </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23</a:t>
            </a:fld>
            <a:endParaRPr lang="nn-NO"/>
          </a:p>
        </p:txBody>
      </p:sp>
    </p:spTree>
    <p:extLst>
      <p:ext uri="{BB962C8B-B14F-4D97-AF65-F5344CB8AC3E}">
        <p14:creationId xmlns:p14="http://schemas.microsoft.com/office/powerpoint/2010/main" val="21259404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dirty="0"/>
              <a:t>Kássas lea dábálaš ahte don šattat addit čuovvovaš dieđuid neahttagávpái vai sáhtát čađahit gávppi</a:t>
            </a:r>
            <a:r>
              <a:rPr lang="nb-NO" dirty="0"/>
              <a:t>:</a:t>
            </a:r>
          </a:p>
          <a:p>
            <a:pPr marL="0" indent="0">
              <a:buFontTx/>
              <a:buNone/>
            </a:pP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24</a:t>
            </a:fld>
            <a:endParaRPr lang="nb-NO"/>
          </a:p>
        </p:txBody>
      </p:sp>
    </p:spTree>
    <p:extLst>
      <p:ext uri="{BB962C8B-B14F-4D97-AF65-F5344CB8AC3E}">
        <p14:creationId xmlns:p14="http://schemas.microsoft.com/office/powerpoint/2010/main" val="18252952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Tx/>
              <a:buChar char="-"/>
            </a:pPr>
            <a:r>
              <a:rPr lang="se-NO" baseline="0" dirty="0"/>
              <a:t>Vuostáiváldi nama ja adreassa</a:t>
            </a:r>
            <a:r>
              <a:rPr lang="nb-NO" baseline="0" dirty="0"/>
              <a:t> (</a:t>
            </a:r>
            <a:r>
              <a:rPr lang="se-NO" baseline="0" dirty="0"/>
              <a:t>don sáhtát válljet sáddet gálvvuid skihpára dahje bearašlahtu lusa).</a:t>
            </a:r>
            <a:endParaRPr lang="nb-NO" baseline="0"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25</a:t>
            </a:fld>
            <a:endParaRPr lang="nb-NO"/>
          </a:p>
        </p:txBody>
      </p:sp>
    </p:spTree>
    <p:extLst>
      <p:ext uri="{BB962C8B-B14F-4D97-AF65-F5344CB8AC3E}">
        <p14:creationId xmlns:p14="http://schemas.microsoft.com/office/powerpoint/2010/main" val="41850199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Tx/>
              <a:buChar char="-"/>
            </a:pPr>
            <a:r>
              <a:rPr lang="se-NO" baseline="0" dirty="0"/>
              <a:t>Máksi namma ja adreassa, dat gohčoduvvo dávjá rehketadreassan</a:t>
            </a:r>
            <a:r>
              <a:rPr lang="nb-NO" baseline="0" dirty="0"/>
              <a:t> (d</a:t>
            </a:r>
            <a:r>
              <a:rPr lang="se-NO" baseline="0" dirty="0" err="1"/>
              <a:t>at</a:t>
            </a:r>
            <a:r>
              <a:rPr lang="se-NO" baseline="0" dirty="0"/>
              <a:t> galggat leat don</a:t>
            </a:r>
            <a:r>
              <a:rPr lang="nb-NO" baseline="0" dirty="0"/>
              <a:t>)</a:t>
            </a:r>
            <a:r>
              <a:rPr lang="se-NO" baseline="0" dirty="0"/>
              <a:t>.</a:t>
            </a:r>
            <a:endParaRPr lang="nb-NO" baseline="0" dirty="0"/>
          </a:p>
          <a:p>
            <a:pPr marL="0" indent="0">
              <a:buFontTx/>
              <a:buNone/>
            </a:pP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26</a:t>
            </a:fld>
            <a:endParaRPr lang="nb-NO"/>
          </a:p>
        </p:txBody>
      </p:sp>
    </p:spTree>
    <p:extLst>
      <p:ext uri="{BB962C8B-B14F-4D97-AF65-F5344CB8AC3E}">
        <p14:creationId xmlns:p14="http://schemas.microsoft.com/office/powerpoint/2010/main" val="35892151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Tx/>
              <a:buChar char="-"/>
            </a:pPr>
            <a:r>
              <a:rPr lang="nb-NO" baseline="0" dirty="0"/>
              <a:t>D</a:t>
            </a:r>
            <a:r>
              <a:rPr lang="se-NO" baseline="0" dirty="0" err="1"/>
              <a:t>u</a:t>
            </a:r>
            <a:r>
              <a:rPr lang="se-NO" baseline="0" dirty="0"/>
              <a:t> e-poastaadreassa telefonnummar</a:t>
            </a:r>
            <a:r>
              <a:rPr lang="nb-NO" baseline="0" dirty="0"/>
              <a:t> (</a:t>
            </a:r>
            <a:r>
              <a:rPr lang="se-NO" baseline="0" dirty="0"/>
              <a:t>áinnas mobiilanummar</a:t>
            </a:r>
            <a:r>
              <a:rPr lang="nb-NO" baseline="0" dirty="0"/>
              <a:t>)</a:t>
            </a:r>
          </a:p>
          <a:p>
            <a:pPr marL="0" indent="0">
              <a:buFontTx/>
              <a:buNone/>
            </a:pP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27</a:t>
            </a:fld>
            <a:endParaRPr lang="nb-NO"/>
          </a:p>
        </p:txBody>
      </p:sp>
    </p:spTree>
    <p:extLst>
      <p:ext uri="{BB962C8B-B14F-4D97-AF65-F5344CB8AC3E}">
        <p14:creationId xmlns:p14="http://schemas.microsoft.com/office/powerpoint/2010/main" val="23755536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Tx/>
              <a:buChar char="-"/>
            </a:pPr>
            <a:r>
              <a:rPr lang="se-NO" baseline="0" dirty="0"/>
              <a:t>Máksinvuohki</a:t>
            </a:r>
            <a:r>
              <a:rPr lang="nb-NO" baseline="0" dirty="0"/>
              <a:t>. </a:t>
            </a:r>
            <a:r>
              <a:rPr lang="se-NO" baseline="0" dirty="0"/>
              <a:t>Dávjá sáhtát válljet siđat go sáddet rehkega máksit </a:t>
            </a:r>
            <a:r>
              <a:rPr lang="se-NO" baseline="0" dirty="0" err="1"/>
              <a:t>báŋko</a:t>
            </a:r>
            <a:r>
              <a:rPr lang="se-NO" baseline="0" dirty="0"/>
              <a:t>- dahje kredihttakoarttain dahje eará máksinčovdosiin</a:t>
            </a:r>
            <a:r>
              <a:rPr lang="nb-NO" baseline="0" dirty="0"/>
              <a:t>. </a:t>
            </a:r>
          </a:p>
        </p:txBody>
      </p:sp>
      <p:sp>
        <p:nvSpPr>
          <p:cNvPr id="4" name="Plassholder for lysbildenummer 3"/>
          <p:cNvSpPr>
            <a:spLocks noGrp="1"/>
          </p:cNvSpPr>
          <p:nvPr>
            <p:ph type="sldNum" sz="quarter" idx="10"/>
          </p:nvPr>
        </p:nvSpPr>
        <p:spPr/>
        <p:txBody>
          <a:bodyPr/>
          <a:lstStyle/>
          <a:p>
            <a:fld id="{88C1A130-7AD3-495A-A652-7F8C111F255A}" type="slidenum">
              <a:rPr lang="nb-NO" smtClean="0"/>
              <a:t>28</a:t>
            </a:fld>
            <a:endParaRPr lang="nb-NO"/>
          </a:p>
        </p:txBody>
      </p:sp>
    </p:spTree>
    <p:extLst>
      <p:ext uri="{BB962C8B-B14F-4D97-AF65-F5344CB8AC3E}">
        <p14:creationId xmlns:p14="http://schemas.microsoft.com/office/powerpoint/2010/main" val="13096122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se-NO" baseline="0" dirty="0"/>
              <a:t>Jus don válljet máksit </a:t>
            </a:r>
            <a:r>
              <a:rPr lang="se-NO" baseline="0" dirty="0" err="1"/>
              <a:t>báŋko</a:t>
            </a:r>
            <a:r>
              <a:rPr lang="se-NO" baseline="0" dirty="0"/>
              <a:t>- dahje kredihttakoarttain de dáhttot maiddái du almmuhit koartadoalli nama, koartanummara, goas koarta heaitá gustomis</a:t>
            </a:r>
            <a:r>
              <a:rPr lang="nb-NO" baseline="0" dirty="0"/>
              <a:t> (d</a:t>
            </a:r>
            <a:r>
              <a:rPr lang="se-NO" baseline="0" dirty="0"/>
              <a:t>an gávnnat don koartta ovddabealde</a:t>
            </a:r>
            <a:r>
              <a:rPr lang="nb-NO" baseline="0" dirty="0"/>
              <a:t>) </a:t>
            </a:r>
            <a:r>
              <a:rPr lang="se-NO" baseline="0" dirty="0"/>
              <a:t>ja</a:t>
            </a:r>
            <a:r>
              <a:rPr lang="nb-NO" baseline="0" dirty="0"/>
              <a:t> CVC (d</a:t>
            </a:r>
            <a:r>
              <a:rPr lang="se-NO" baseline="0" dirty="0"/>
              <a:t>an gávnnat iežat koartta duogábealde</a:t>
            </a:r>
            <a:r>
              <a:rPr lang="nb-NO" baseline="0" dirty="0"/>
              <a:t>. CVC </a:t>
            </a:r>
            <a:r>
              <a:rPr lang="se-NO" baseline="0" dirty="0"/>
              <a:t>lea dat golbma maŋemus logu vuolemusas olgeš bealde seamma linnjás go du vuolláičála</a:t>
            </a:r>
            <a:r>
              <a:rPr lang="nb-NO" baseline="0" dirty="0"/>
              <a:t>).</a:t>
            </a:r>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29</a:t>
            </a:fld>
            <a:endParaRPr lang="nb-NO"/>
          </a:p>
        </p:txBody>
      </p:sp>
    </p:spTree>
    <p:extLst>
      <p:ext uri="{BB962C8B-B14F-4D97-AF65-F5344CB8AC3E}">
        <p14:creationId xmlns:p14="http://schemas.microsoft.com/office/powerpoint/2010/main" val="1810751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e-NO" sz="1200" kern="1200" dirty="0">
                <a:solidFill>
                  <a:schemeClr val="tx1"/>
                </a:solidFill>
                <a:effectLst/>
                <a:latin typeface="+mn-lt"/>
                <a:ea typeface="+mn-ea"/>
                <a:cs typeface="+mn-cs"/>
              </a:rPr>
              <a:t>Dá leat muhtun ovdamearkkat iešguđetlágan neahttagávppiin</a:t>
            </a:r>
            <a:r>
              <a:rPr lang="nb-NO" sz="1200" kern="1200" dirty="0">
                <a:solidFill>
                  <a:schemeClr val="tx1"/>
                </a:solidFill>
                <a:effectLst/>
                <a:latin typeface="+mn-lt"/>
                <a:ea typeface="+mn-ea"/>
                <a:cs typeface="+mn-cs"/>
              </a:rPr>
              <a:t>.</a:t>
            </a:r>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a:t>
            </a:fld>
            <a:endParaRPr lang="nb-NO"/>
          </a:p>
        </p:txBody>
      </p:sp>
    </p:spTree>
    <p:extLst>
      <p:ext uri="{BB962C8B-B14F-4D97-AF65-F5344CB8AC3E}">
        <p14:creationId xmlns:p14="http://schemas.microsoft.com/office/powerpoint/2010/main" val="38257530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e-NO" b="0" baseline="0" dirty="0"/>
              <a:t>Ovdal go don sáhtát čađahit gávppi de fertet don miehtat dan gávppi oastineavttuide gos oasttát</a:t>
            </a:r>
            <a:r>
              <a:rPr lang="nb-NO" b="0"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nb-NO"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e-NO" b="0" baseline="0" dirty="0"/>
              <a:t>Eavttut leat čállojuvvon listtuide mat sáhttet orrot guhkit ja veadjemeahttumat</a:t>
            </a:r>
            <a:r>
              <a:rPr lang="nb-NO" b="0" baseline="0" dirty="0"/>
              <a:t>. </a:t>
            </a:r>
            <a:r>
              <a:rPr lang="se-NO" b="0" baseline="0" dirty="0"/>
              <a:t>Lea almmatge dehálaš ahte don anát áiggi johtilit lohkat nu ahte dieđát masa  don leat miehtan</a:t>
            </a:r>
            <a:r>
              <a:rPr lang="nb-NO" b="0"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nb-NO"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nb-NO" b="0" baseline="0" dirty="0"/>
              <a:t>L</a:t>
            </a:r>
            <a:r>
              <a:rPr lang="se-NO" b="0" baseline="0" dirty="0" err="1"/>
              <a:t>oga</a:t>
            </a:r>
            <a:r>
              <a:rPr lang="se-NO" b="0" baseline="0" dirty="0"/>
              <a:t> earenoamáš dárkilit daid beliid mat guske gálvvuid lágideapmái, eretcealkimii ja máhcaheapmái ja gáhtanriektái</a:t>
            </a:r>
            <a:r>
              <a:rPr lang="nb-NO" b="0" baseline="0" dirty="0"/>
              <a:t>. </a:t>
            </a:r>
            <a:endParaRPr lang="nb-NO" b="0"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30</a:t>
            </a:fld>
            <a:endParaRPr lang="nb-NO"/>
          </a:p>
        </p:txBody>
      </p:sp>
    </p:spTree>
    <p:extLst>
      <p:ext uri="{BB962C8B-B14F-4D97-AF65-F5344CB8AC3E}">
        <p14:creationId xmlns:p14="http://schemas.microsoft.com/office/powerpoint/2010/main" val="31847059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baseline="0" dirty="0"/>
              <a:t>Go leat guorahallan dan de sáhtát don merket ahte don leat ovttamielalaš oastineavttuiguin jus don ain háliidat oastit gálvvuid</a:t>
            </a:r>
            <a:r>
              <a:rPr lang="nb-NO" baseline="0" dirty="0"/>
              <a:t>. </a:t>
            </a:r>
          </a:p>
          <a:p>
            <a:endParaRPr lang="nb-NO" baseline="0" dirty="0"/>
          </a:p>
          <a:p>
            <a:r>
              <a:rPr lang="se-NO" baseline="0" dirty="0"/>
              <a:t>Dehálaš oassi oastinproseassas lea maiddái ahte don gii oasttát leat geatnegahtton máksit gálvvuid. Neahttagávpi gos don gávppašat berre addit dutnje čielga dieđuid sihke dan birra ja gáhtanrievtti birra</a:t>
            </a:r>
            <a:r>
              <a:rPr lang="nb-NO" baseline="0" dirty="0"/>
              <a:t>.</a:t>
            </a:r>
            <a:endParaRPr lang="se-NO" baseline="0" dirty="0"/>
          </a:p>
          <a:p>
            <a:endParaRPr lang="nb-NO" baseline="0" dirty="0"/>
          </a:p>
          <a:p>
            <a:r>
              <a:rPr lang="se-NO" baseline="0" dirty="0"/>
              <a:t>Máksinproseassa sáhttá leat iešguđetlágan neahttagávppis neahttagávpái, nu ahte čuovo bagadusaid šearpmas dárkilit</a:t>
            </a:r>
            <a:r>
              <a:rPr lang="nb-NO" baseline="0" dirty="0"/>
              <a:t>.</a:t>
            </a:r>
          </a:p>
          <a:p>
            <a:endParaRPr lang="nb-NO" baseline="0" dirty="0"/>
          </a:p>
          <a:p>
            <a:endParaRPr lang="nb-NO" baseline="0" dirty="0"/>
          </a:p>
          <a:p>
            <a:endParaRPr lang="nb-NO" baseline="0" dirty="0"/>
          </a:p>
          <a:p>
            <a:endParaRPr lang="nb-NO" baseline="0"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31</a:t>
            </a:fld>
            <a:endParaRPr lang="nb-NO"/>
          </a:p>
        </p:txBody>
      </p:sp>
    </p:spTree>
    <p:extLst>
      <p:ext uri="{BB962C8B-B14F-4D97-AF65-F5344CB8AC3E}">
        <p14:creationId xmlns:p14="http://schemas.microsoft.com/office/powerpoint/2010/main" val="21214989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baseline="0" dirty="0"/>
              <a:t>Go leat geargan gávppašeame de boađát don dábálaččat siidui mas čuožžu ahte du diŋgojupmi lea vuostáiváldon</a:t>
            </a:r>
            <a:r>
              <a:rPr lang="nb-NO" baseline="0" dirty="0"/>
              <a:t>. </a:t>
            </a:r>
            <a:r>
              <a:rPr lang="se-NO" baseline="0" dirty="0"/>
              <a:t>Dávjá oaččut don maiddái e-poastta mas lea buot dieđut du diŋgojumi birra. Olu neahttagávppit sáddejit maiddái dutnje e-poastta dađistaga páhkken- ja sáddenproseassas nu ahte don dieđát mii dáhpáhuvvá du gálvvuiguin</a:t>
            </a:r>
            <a:r>
              <a:rPr lang="nb-NO" baseline="0" dirty="0"/>
              <a:t>.</a:t>
            </a:r>
          </a:p>
        </p:txBody>
      </p:sp>
      <p:sp>
        <p:nvSpPr>
          <p:cNvPr id="4" name="Plassholder for lysbildenummer 3"/>
          <p:cNvSpPr>
            <a:spLocks noGrp="1"/>
          </p:cNvSpPr>
          <p:nvPr>
            <p:ph type="sldNum" sz="quarter" idx="10"/>
          </p:nvPr>
        </p:nvSpPr>
        <p:spPr/>
        <p:txBody>
          <a:bodyPr/>
          <a:lstStyle/>
          <a:p>
            <a:fld id="{88C1A130-7AD3-495A-A652-7F8C111F255A}" type="slidenum">
              <a:rPr lang="nb-NO" smtClean="0"/>
              <a:t>32</a:t>
            </a:fld>
            <a:endParaRPr lang="nb-NO"/>
          </a:p>
        </p:txBody>
      </p:sp>
    </p:spTree>
    <p:extLst>
      <p:ext uri="{BB962C8B-B14F-4D97-AF65-F5344CB8AC3E}">
        <p14:creationId xmlns:p14="http://schemas.microsoft.com/office/powerpoint/2010/main" val="3192094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dirty="0"/>
              <a:t>Oanehaččat čoahkkáigesson fertet don álo čađahit dáid cehkiid go galggat oastit gálvvuid neahtas</a:t>
            </a:r>
            <a:r>
              <a:rPr lang="nb-NO" baseline="0" dirty="0"/>
              <a:t>:</a:t>
            </a:r>
          </a:p>
          <a:p>
            <a:endParaRPr lang="nb-NO" baseline="0" dirty="0"/>
          </a:p>
          <a:p>
            <a:pPr marL="228600" indent="-228600">
              <a:buAutoNum type="arabicPeriod"/>
            </a:pPr>
            <a:r>
              <a:rPr lang="se-NO" baseline="0" dirty="0"/>
              <a:t>Gávnna neahttagávppi</a:t>
            </a:r>
            <a:endParaRPr lang="nb-NO" baseline="0" dirty="0"/>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33</a:t>
            </a:fld>
            <a:endParaRPr lang="nb-NO"/>
          </a:p>
        </p:txBody>
      </p:sp>
    </p:spTree>
    <p:extLst>
      <p:ext uri="{BB962C8B-B14F-4D97-AF65-F5344CB8AC3E}">
        <p14:creationId xmlns:p14="http://schemas.microsoft.com/office/powerpoint/2010/main" val="39377449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a:t>2. V</a:t>
            </a:r>
            <a:r>
              <a:rPr lang="se-NO" baseline="0" dirty="0" err="1"/>
              <a:t>állje</a:t>
            </a:r>
            <a:r>
              <a:rPr lang="se-NO" baseline="0" dirty="0"/>
              <a:t> gálvvuid</a:t>
            </a:r>
            <a:endParaRPr lang="nb-NO" baseline="0"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34</a:t>
            </a:fld>
            <a:endParaRPr lang="nb-NO"/>
          </a:p>
        </p:txBody>
      </p:sp>
    </p:spTree>
    <p:extLst>
      <p:ext uri="{BB962C8B-B14F-4D97-AF65-F5344CB8AC3E}">
        <p14:creationId xmlns:p14="http://schemas.microsoft.com/office/powerpoint/2010/main" val="6199298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a:t>3. </a:t>
            </a:r>
            <a:r>
              <a:rPr lang="se-NO" baseline="0" dirty="0"/>
              <a:t>Bija gálvvuid gávppašanvovdnii.</a:t>
            </a:r>
            <a:endParaRPr lang="nb-NO" baseline="0"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35</a:t>
            </a:fld>
            <a:endParaRPr lang="nb-NO"/>
          </a:p>
        </p:txBody>
      </p:sp>
    </p:spTree>
    <p:extLst>
      <p:ext uri="{BB962C8B-B14F-4D97-AF65-F5344CB8AC3E}">
        <p14:creationId xmlns:p14="http://schemas.microsoft.com/office/powerpoint/2010/main" val="12282980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a:t>4. </a:t>
            </a:r>
            <a:r>
              <a:rPr lang="se-NO" baseline="0" dirty="0"/>
              <a:t>Mana kássii</a:t>
            </a:r>
            <a:endParaRPr lang="nb-NO" baseline="0"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36</a:t>
            </a:fld>
            <a:endParaRPr lang="nb-NO"/>
          </a:p>
        </p:txBody>
      </p:sp>
    </p:spTree>
    <p:extLst>
      <p:ext uri="{BB962C8B-B14F-4D97-AF65-F5344CB8AC3E}">
        <p14:creationId xmlns:p14="http://schemas.microsoft.com/office/powerpoint/2010/main" val="6908236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a:t>5. </a:t>
            </a:r>
            <a:r>
              <a:rPr lang="se-NO" baseline="0" dirty="0"/>
              <a:t>Almmut vuostáiváldi adreassa</a:t>
            </a:r>
            <a:endParaRPr lang="nb-NO" baseline="0" dirty="0"/>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37</a:t>
            </a:fld>
            <a:endParaRPr lang="nb-NO"/>
          </a:p>
        </p:txBody>
      </p:sp>
    </p:spTree>
    <p:extLst>
      <p:ext uri="{BB962C8B-B14F-4D97-AF65-F5344CB8AC3E}">
        <p14:creationId xmlns:p14="http://schemas.microsoft.com/office/powerpoint/2010/main" val="25580848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a:t>6. </a:t>
            </a:r>
            <a:r>
              <a:rPr lang="se-NO" baseline="0" dirty="0"/>
              <a:t>Almmut rehketadreassa</a:t>
            </a:r>
            <a:endParaRPr lang="nb-NO" baseline="0"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38</a:t>
            </a:fld>
            <a:endParaRPr lang="nb-NO"/>
          </a:p>
        </p:txBody>
      </p:sp>
    </p:spTree>
    <p:extLst>
      <p:ext uri="{BB962C8B-B14F-4D97-AF65-F5344CB8AC3E}">
        <p14:creationId xmlns:p14="http://schemas.microsoft.com/office/powerpoint/2010/main" val="24934324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a:t>7. </a:t>
            </a:r>
            <a:r>
              <a:rPr lang="se-NO" baseline="0" dirty="0"/>
              <a:t>Almmut mobiilanummara ja e-poastta</a:t>
            </a:r>
            <a:endParaRPr lang="nb-NO" baseline="0" dirty="0"/>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39</a:t>
            </a:fld>
            <a:endParaRPr lang="nb-NO"/>
          </a:p>
        </p:txBody>
      </p:sp>
    </p:spTree>
    <p:extLst>
      <p:ext uri="{BB962C8B-B14F-4D97-AF65-F5344CB8AC3E}">
        <p14:creationId xmlns:p14="http://schemas.microsoft.com/office/powerpoint/2010/main" val="674041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e-NO" sz="1200" kern="1200" dirty="0">
                <a:solidFill>
                  <a:schemeClr val="tx1"/>
                </a:solidFill>
                <a:effectLst/>
                <a:latin typeface="+mn-lt"/>
                <a:ea typeface="+mn-ea"/>
                <a:cs typeface="+mn-cs"/>
              </a:rPr>
              <a:t>Dá leat muhtun ovdamearkkat iešguđetlágan neahttagávppiin</a:t>
            </a:r>
            <a:r>
              <a:rPr lang="nb-NO" sz="1200" kern="1200" dirty="0">
                <a:solidFill>
                  <a:schemeClr val="tx1"/>
                </a:solidFill>
                <a:effectLst/>
                <a:latin typeface="+mn-lt"/>
                <a:ea typeface="+mn-ea"/>
                <a:cs typeface="+mn-cs"/>
              </a:rPr>
              <a:t>.</a:t>
            </a:r>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a:t>
            </a:fld>
            <a:endParaRPr lang="nb-NO"/>
          </a:p>
        </p:txBody>
      </p:sp>
    </p:spTree>
    <p:extLst>
      <p:ext uri="{BB962C8B-B14F-4D97-AF65-F5344CB8AC3E}">
        <p14:creationId xmlns:p14="http://schemas.microsoft.com/office/powerpoint/2010/main" val="2308337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a:t>8. V</a:t>
            </a:r>
            <a:r>
              <a:rPr lang="se-NO" baseline="0" dirty="0" err="1"/>
              <a:t>állje</a:t>
            </a:r>
            <a:r>
              <a:rPr lang="se-NO" baseline="0" dirty="0"/>
              <a:t> máksinvuogi ja deavdde vejolaš lassidieđuid čadnon dasa</a:t>
            </a:r>
            <a:endParaRPr lang="nb-NO" baseline="0" dirty="0"/>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40</a:t>
            </a:fld>
            <a:endParaRPr lang="nb-NO"/>
          </a:p>
        </p:txBody>
      </p:sp>
    </p:spTree>
    <p:extLst>
      <p:ext uri="{BB962C8B-B14F-4D97-AF65-F5344CB8AC3E}">
        <p14:creationId xmlns:p14="http://schemas.microsoft.com/office/powerpoint/2010/main" val="39838157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a:t>9. L</a:t>
            </a:r>
            <a:r>
              <a:rPr lang="se-NO" baseline="0" dirty="0" err="1"/>
              <a:t>oga</a:t>
            </a:r>
            <a:r>
              <a:rPr lang="se-NO" baseline="0" dirty="0"/>
              <a:t> máksineavttuid</a:t>
            </a:r>
            <a:endParaRPr lang="nb-NO" baseline="0" dirty="0"/>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41</a:t>
            </a:fld>
            <a:endParaRPr lang="nb-NO"/>
          </a:p>
        </p:txBody>
      </p:sp>
    </p:spTree>
    <p:extLst>
      <p:ext uri="{BB962C8B-B14F-4D97-AF65-F5344CB8AC3E}">
        <p14:creationId xmlns:p14="http://schemas.microsoft.com/office/powerpoint/2010/main" val="18289304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a:t>10. </a:t>
            </a:r>
            <a:r>
              <a:rPr lang="nb-NO" baseline="0" dirty="0" err="1"/>
              <a:t>Dohkket</a:t>
            </a:r>
            <a:r>
              <a:rPr lang="nb-NO" baseline="0" dirty="0"/>
              <a:t> m</a:t>
            </a:r>
            <a:r>
              <a:rPr lang="se-NO" baseline="0" dirty="0" err="1"/>
              <a:t>áksineavttuid</a:t>
            </a:r>
            <a:endParaRPr lang="nb-NO" baseline="0" dirty="0"/>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42</a:t>
            </a:fld>
            <a:endParaRPr lang="nb-NO"/>
          </a:p>
        </p:txBody>
      </p:sp>
    </p:spTree>
    <p:extLst>
      <p:ext uri="{BB962C8B-B14F-4D97-AF65-F5344CB8AC3E}">
        <p14:creationId xmlns:p14="http://schemas.microsoft.com/office/powerpoint/2010/main" val="8379845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a:t>11. </a:t>
            </a:r>
            <a:r>
              <a:rPr lang="se-NO" baseline="0" dirty="0"/>
              <a:t>Iskka ahte don oaččut duođaštusa iežat diŋgomis</a:t>
            </a:r>
            <a:endParaRPr lang="nb-NO" baseline="0" dirty="0"/>
          </a:p>
          <a:p>
            <a:endParaRPr lang="nb-NO" baseline="0" dirty="0"/>
          </a:p>
          <a:p>
            <a:r>
              <a:rPr lang="se-NO" baseline="0" dirty="0"/>
              <a:t>Sáhttá orrut olu maid galggat bargat, muhto geahppána johtilit go hárjánat dasa</a:t>
            </a:r>
            <a:r>
              <a:rPr lang="nb-NO" baseline="0" dirty="0"/>
              <a:t>. </a:t>
            </a:r>
          </a:p>
          <a:p>
            <a:endParaRPr lang="nb-NO"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e-NO" baseline="0" dirty="0"/>
              <a:t>Muhtumat ballet dájuhuvvot go gávppašit neahtas</a:t>
            </a:r>
            <a:r>
              <a:rPr lang="nb-NO" baseline="0" dirty="0"/>
              <a:t>.  </a:t>
            </a:r>
            <a:r>
              <a:rPr lang="se-NO" baseline="0" dirty="0"/>
              <a:t>Lea oalle unnán jáhkehahtti ahte dát dáhpáhuvvá duinna go don gávppašat dovddus ja olu geavahuvvon neahttagávppiin, muhto leat dattetge muhtun muitinnjuolggadusat maid fertet jurdagis atnit</a:t>
            </a:r>
            <a:r>
              <a:rPr lang="nb-NO" baseline="0" dirty="0"/>
              <a:t>.</a:t>
            </a:r>
            <a:endParaRPr lang="nb-NO" dirty="0"/>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43</a:t>
            </a:fld>
            <a:endParaRPr lang="nb-NO"/>
          </a:p>
        </p:txBody>
      </p:sp>
    </p:spTree>
    <p:extLst>
      <p:ext uri="{BB962C8B-B14F-4D97-AF65-F5344CB8AC3E}">
        <p14:creationId xmlns:p14="http://schemas.microsoft.com/office/powerpoint/2010/main" val="19996451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Muhtumat ballet dájuhuvvot jus gávppašit neahtas, muhto jus čuovut  muhtun muitinnjuolggadusaid de sáhtát unnidit vára ahte dát dáhpáhuvvá</a:t>
            </a:r>
            <a:r>
              <a:rPr lang="nb-NO" sz="1200" kern="1200" baseline="0" dirty="0">
                <a:solidFill>
                  <a:schemeClr val="tx1"/>
                </a:solidFill>
                <a:effectLst/>
                <a:latin typeface="+mn-lt"/>
                <a:ea typeface="+mn-ea"/>
                <a:cs typeface="+mn-cs"/>
              </a:rPr>
              <a:t>.</a:t>
            </a:r>
          </a:p>
          <a:p>
            <a:endParaRPr lang="nb-NO" sz="1200" kern="1200" dirty="0">
              <a:solidFill>
                <a:schemeClr val="tx1"/>
              </a:solidFill>
              <a:effectLst/>
              <a:latin typeface="+mn-lt"/>
              <a:ea typeface="+mn-ea"/>
              <a:cs typeface="+mn-cs"/>
            </a:endParaRPr>
          </a:p>
          <a:p>
            <a:r>
              <a:rPr lang="se-NO" sz="1200" kern="1200" dirty="0">
                <a:solidFill>
                  <a:schemeClr val="tx1"/>
                </a:solidFill>
                <a:effectLst/>
                <a:latin typeface="+mn-lt"/>
                <a:ea typeface="+mn-ea"/>
                <a:cs typeface="+mn-cs"/>
              </a:rPr>
              <a:t>Mii áigut geahčadit daid dál</a:t>
            </a:r>
            <a:r>
              <a:rPr lang="nb-NO" sz="1200" kern="1200" dirty="0">
                <a:solidFill>
                  <a:schemeClr val="tx1"/>
                </a:solidFill>
                <a:effectLst/>
                <a:latin typeface="+mn-lt"/>
                <a:ea typeface="+mn-ea"/>
                <a:cs typeface="+mn-cs"/>
              </a:rPr>
              <a:t>.</a:t>
            </a:r>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44</a:t>
            </a:fld>
            <a:endParaRPr lang="nb-NO"/>
          </a:p>
        </p:txBody>
      </p:sp>
    </p:spTree>
    <p:extLst>
      <p:ext uri="{BB962C8B-B14F-4D97-AF65-F5344CB8AC3E}">
        <p14:creationId xmlns:p14="http://schemas.microsoft.com/office/powerpoint/2010/main" val="21746551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Muhtun muitonjuolggadusat neahttagávppašeapmái leat</a:t>
            </a:r>
            <a:r>
              <a:rPr lang="nb-NO" sz="1200" kern="1200" dirty="0">
                <a:solidFill>
                  <a:schemeClr val="tx1"/>
                </a:solidFill>
                <a:effectLst/>
                <a:latin typeface="+mn-lt"/>
                <a:ea typeface="+mn-ea"/>
                <a:cs typeface="+mn-cs"/>
              </a:rPr>
              <a:t>:</a:t>
            </a:r>
          </a:p>
          <a:p>
            <a:r>
              <a:rPr lang="nb-NO" sz="1200" kern="1200" dirty="0">
                <a:solidFill>
                  <a:schemeClr val="tx1"/>
                </a:solidFill>
                <a:effectLst/>
                <a:latin typeface="+mn-lt"/>
                <a:ea typeface="+mn-ea"/>
                <a:cs typeface="+mn-cs"/>
              </a:rPr>
              <a:t> </a:t>
            </a:r>
          </a:p>
          <a:p>
            <a:pPr lvl="0"/>
            <a:r>
              <a:rPr lang="se-NO" sz="1200" kern="1200" dirty="0">
                <a:solidFill>
                  <a:schemeClr val="tx1"/>
                </a:solidFill>
                <a:effectLst/>
                <a:latin typeface="+mn-lt"/>
                <a:ea typeface="+mn-ea"/>
                <a:cs typeface="+mn-cs"/>
              </a:rPr>
              <a:t>It berre gávppašit soapmásiin geasa ii leat luohttámuš. Jus leat eahpesihkar sáhtát don álo iskat lea go neahttagávppi duohta  ja rievttes telefovdnanummar ja oktavuođaadreassa</a:t>
            </a:r>
            <a:r>
              <a:rPr lang="nb-NO" sz="1200" kern="1200" dirty="0">
                <a:solidFill>
                  <a:schemeClr val="tx1"/>
                </a:solidFill>
                <a:effectLst/>
                <a:latin typeface="+mn-lt"/>
                <a:ea typeface="+mn-ea"/>
                <a:cs typeface="+mn-cs"/>
              </a:rPr>
              <a:t>. </a:t>
            </a:r>
            <a:endParaRPr lang="se-NO" sz="1200" kern="1200" dirty="0">
              <a:solidFill>
                <a:schemeClr val="tx1"/>
              </a:solidFill>
              <a:effectLst/>
              <a:latin typeface="+mn-lt"/>
              <a:ea typeface="+mn-ea"/>
              <a:cs typeface="+mn-cs"/>
            </a:endParaRPr>
          </a:p>
          <a:p>
            <a:pPr lvl="0"/>
            <a:endParaRPr lang="se-NO" sz="1200" kern="1200" dirty="0">
              <a:solidFill>
                <a:schemeClr val="tx1"/>
              </a:solidFill>
              <a:effectLst/>
              <a:latin typeface="+mn-lt"/>
              <a:ea typeface="+mn-ea"/>
              <a:cs typeface="+mn-cs"/>
            </a:endParaRPr>
          </a:p>
          <a:p>
            <a:pPr lvl="0"/>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45</a:t>
            </a:fld>
            <a:endParaRPr lang="nb-NO"/>
          </a:p>
        </p:txBody>
      </p:sp>
    </p:spTree>
    <p:extLst>
      <p:ext uri="{BB962C8B-B14F-4D97-AF65-F5344CB8AC3E}">
        <p14:creationId xmlns:p14="http://schemas.microsoft.com/office/powerpoint/2010/main" val="8584567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e-NO" sz="1200" kern="1200" dirty="0">
                <a:solidFill>
                  <a:schemeClr val="tx1"/>
                </a:solidFill>
                <a:effectLst/>
                <a:latin typeface="+mn-lt"/>
                <a:ea typeface="+mn-ea"/>
                <a:cs typeface="+mn-cs"/>
              </a:rPr>
              <a:t>Várut ahte don gávppašat oadjebas bálvalusain</a:t>
            </a:r>
            <a:r>
              <a:rPr lang="nb-NO" sz="1200" kern="1200" dirty="0">
                <a:solidFill>
                  <a:schemeClr val="tx1"/>
                </a:solidFill>
                <a:effectLst/>
                <a:latin typeface="+mn-lt"/>
                <a:ea typeface="+mn-ea"/>
                <a:cs typeface="+mn-cs"/>
              </a:rPr>
              <a:t>. </a:t>
            </a:r>
            <a:r>
              <a:rPr lang="se-NO" sz="1200" kern="1200" dirty="0">
                <a:solidFill>
                  <a:schemeClr val="tx1"/>
                </a:solidFill>
                <a:effectLst/>
                <a:latin typeface="+mn-lt"/>
                <a:ea typeface="+mn-ea"/>
                <a:cs typeface="+mn-cs"/>
              </a:rPr>
              <a:t>Iskka neahttaadreassa adreassafealttas</a:t>
            </a:r>
            <a:r>
              <a:rPr lang="nb-NO" sz="1200" kern="1200" dirty="0">
                <a:solidFill>
                  <a:schemeClr val="tx1"/>
                </a:solidFill>
                <a:effectLst/>
                <a:latin typeface="+mn-lt"/>
                <a:ea typeface="+mn-ea"/>
                <a:cs typeface="+mn-cs"/>
              </a:rPr>
              <a:t>. </a:t>
            </a:r>
            <a:r>
              <a:rPr lang="se-NO" sz="1200" kern="1200" dirty="0">
                <a:solidFill>
                  <a:schemeClr val="tx1"/>
                </a:solidFill>
                <a:effectLst/>
                <a:latin typeface="+mn-lt"/>
                <a:ea typeface="+mn-ea"/>
                <a:cs typeface="+mn-cs"/>
              </a:rPr>
              <a:t>Jus čuožžu</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https</a:t>
            </a:r>
            <a:r>
              <a:rPr lang="nb-NO" sz="1200" kern="1200" dirty="0">
                <a:solidFill>
                  <a:schemeClr val="tx1"/>
                </a:solidFill>
                <a:effectLst/>
                <a:latin typeface="+mn-lt"/>
                <a:ea typeface="+mn-ea"/>
                <a:cs typeface="+mn-cs"/>
              </a:rPr>
              <a:t>, </a:t>
            </a:r>
            <a:r>
              <a:rPr lang="se-NO" sz="1200" kern="1200" dirty="0">
                <a:solidFill>
                  <a:schemeClr val="tx1"/>
                </a:solidFill>
                <a:effectLst/>
                <a:latin typeface="+mn-lt"/>
                <a:ea typeface="+mn-ea"/>
                <a:cs typeface="+mn-cs"/>
              </a:rPr>
              <a:t>dahje jus oainnát gova monnilásas adreassafealttas leat dieđut maid don bijat suodjaluvvon eaige earát sáhte daid doahput</a:t>
            </a:r>
            <a:r>
              <a:rPr lang="nb-NO"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e-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e-NO" sz="1200" kern="1200" dirty="0">
                <a:solidFill>
                  <a:schemeClr val="tx1"/>
                </a:solidFill>
                <a:effectLst/>
                <a:latin typeface="+mn-lt"/>
                <a:ea typeface="+mn-ea"/>
                <a:cs typeface="+mn-cs"/>
              </a:rPr>
              <a:t>Ale atte dieđuid iežat dahje máksinkoartta birra jus ii leat </a:t>
            </a:r>
            <a:r>
              <a:rPr lang="se-NO" sz="1200" kern="1200" dirty="0" err="1">
                <a:solidFill>
                  <a:schemeClr val="tx1"/>
                </a:solidFill>
                <a:effectLst/>
                <a:latin typeface="+mn-lt"/>
                <a:ea typeface="+mn-ea"/>
                <a:cs typeface="+mn-cs"/>
              </a:rPr>
              <a:t>s</a:t>
            </a:r>
            <a:r>
              <a:rPr lang="se-NO" sz="1200" kern="1200" dirty="0">
                <a:solidFill>
                  <a:schemeClr val="tx1"/>
                </a:solidFill>
                <a:effectLst/>
                <a:latin typeface="+mn-lt"/>
                <a:ea typeface="+mn-ea"/>
                <a:cs typeface="+mn-cs"/>
              </a:rPr>
              <a:t> dahje monnilássa adreassafealttas</a:t>
            </a:r>
            <a:r>
              <a:rPr lang="nb-NO" sz="1200" kern="1200" dirty="0">
                <a:solidFill>
                  <a:schemeClr val="tx1"/>
                </a:solidFill>
                <a:effectLst/>
                <a:latin typeface="+mn-lt"/>
                <a:ea typeface="+mn-ea"/>
                <a:cs typeface="+mn-cs"/>
              </a:rPr>
              <a:t>.</a:t>
            </a:r>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46</a:t>
            </a:fld>
            <a:endParaRPr lang="nb-NO"/>
          </a:p>
        </p:txBody>
      </p:sp>
    </p:spTree>
    <p:extLst>
      <p:ext uri="{BB962C8B-B14F-4D97-AF65-F5344CB8AC3E}">
        <p14:creationId xmlns:p14="http://schemas.microsoft.com/office/powerpoint/2010/main" val="8237678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e-NO" sz="1200" kern="1200" dirty="0">
                <a:solidFill>
                  <a:schemeClr val="tx1"/>
                </a:solidFill>
                <a:effectLst/>
                <a:latin typeface="+mn-lt"/>
                <a:ea typeface="+mn-ea"/>
                <a:cs typeface="+mn-cs"/>
              </a:rPr>
              <a:t>MUITTE</a:t>
            </a:r>
            <a:r>
              <a:rPr lang="nb-NO" sz="1200" kern="1200" dirty="0">
                <a:solidFill>
                  <a:schemeClr val="tx1"/>
                </a:solidFill>
                <a:effectLst/>
                <a:latin typeface="+mn-lt"/>
                <a:ea typeface="+mn-ea"/>
                <a:cs typeface="+mn-cs"/>
              </a:rPr>
              <a:t>: </a:t>
            </a:r>
            <a:r>
              <a:rPr lang="se-NO" sz="1200" kern="1200" dirty="0">
                <a:solidFill>
                  <a:schemeClr val="tx1"/>
                </a:solidFill>
                <a:effectLst/>
                <a:latin typeface="+mn-lt"/>
                <a:ea typeface="+mn-ea"/>
                <a:cs typeface="+mn-cs"/>
              </a:rPr>
              <a:t>Neahttagávppašeami oktavuođas galggat don dieđihit kontonummara, beaivvi goas koartta heaitá gustomis, ja dárkkistannummariid</a:t>
            </a:r>
            <a:r>
              <a:rPr lang="nb-NO" sz="1200" kern="1200" dirty="0">
                <a:solidFill>
                  <a:schemeClr val="tx1"/>
                </a:solidFill>
                <a:effectLst/>
                <a:latin typeface="+mn-lt"/>
                <a:ea typeface="+mn-ea"/>
                <a:cs typeface="+mn-cs"/>
              </a:rPr>
              <a:t> (CVC) </a:t>
            </a:r>
            <a:r>
              <a:rPr lang="se-NO" sz="1200" kern="1200" dirty="0">
                <a:solidFill>
                  <a:schemeClr val="tx1"/>
                </a:solidFill>
                <a:effectLst/>
                <a:latin typeface="+mn-lt"/>
                <a:ea typeface="+mn-ea"/>
                <a:cs typeface="+mn-cs"/>
              </a:rPr>
              <a:t>neahttagávpái mas gávppašat. Jus sáddejuvvot siidui gos fertet addit koda </a:t>
            </a:r>
            <a:r>
              <a:rPr lang="se-NO" sz="1200" kern="1200" dirty="0" err="1">
                <a:solidFill>
                  <a:schemeClr val="tx1"/>
                </a:solidFill>
                <a:effectLst/>
                <a:latin typeface="+mn-lt"/>
                <a:ea typeface="+mn-ea"/>
                <a:cs typeface="+mn-cs"/>
              </a:rPr>
              <a:t>kodabrihkain</a:t>
            </a:r>
            <a:r>
              <a:rPr lang="se-NO" sz="1200" kern="1200" dirty="0">
                <a:solidFill>
                  <a:schemeClr val="tx1"/>
                </a:solidFill>
                <a:effectLst/>
                <a:latin typeface="+mn-lt"/>
                <a:ea typeface="+mn-ea"/>
                <a:cs typeface="+mn-cs"/>
              </a:rPr>
              <a:t> ja beassansáni sáhtát don dahkat dan maiddái</a:t>
            </a:r>
            <a:r>
              <a:rPr lang="nb-NO" sz="1200" kern="1200" dirty="0">
                <a:solidFill>
                  <a:schemeClr val="tx1"/>
                </a:solidFill>
                <a:effectLst/>
                <a:latin typeface="+mn-lt"/>
                <a:ea typeface="+mn-ea"/>
                <a:cs typeface="+mn-cs"/>
              </a:rPr>
              <a:t>. </a:t>
            </a:r>
            <a:r>
              <a:rPr lang="se-NO" sz="1200" kern="1200" dirty="0">
                <a:solidFill>
                  <a:schemeClr val="tx1"/>
                </a:solidFill>
                <a:effectLst/>
                <a:latin typeface="+mn-lt"/>
                <a:ea typeface="+mn-ea"/>
                <a:cs typeface="+mn-cs"/>
              </a:rPr>
              <a:t>ALE goassege atte iežat</a:t>
            </a:r>
            <a:r>
              <a:rPr lang="nb-NO" sz="1200" kern="1200" dirty="0">
                <a:solidFill>
                  <a:schemeClr val="tx1"/>
                </a:solidFill>
                <a:effectLst/>
                <a:latin typeface="+mn-lt"/>
                <a:ea typeface="+mn-ea"/>
                <a:cs typeface="+mn-cs"/>
              </a:rPr>
              <a:t> PIN-</a:t>
            </a:r>
            <a:r>
              <a:rPr lang="nb-NO" sz="1200" kern="1200" dirty="0" err="1">
                <a:solidFill>
                  <a:schemeClr val="tx1"/>
                </a:solidFill>
                <a:effectLst/>
                <a:latin typeface="+mn-lt"/>
                <a:ea typeface="+mn-ea"/>
                <a:cs typeface="+mn-cs"/>
              </a:rPr>
              <a:t>ko</a:t>
            </a:r>
            <a:r>
              <a:rPr lang="se-NO" sz="1200" kern="1200" dirty="0" err="1">
                <a:solidFill>
                  <a:schemeClr val="tx1"/>
                </a:solidFill>
                <a:effectLst/>
                <a:latin typeface="+mn-lt"/>
                <a:ea typeface="+mn-ea"/>
                <a:cs typeface="+mn-cs"/>
              </a:rPr>
              <a:t>da</a:t>
            </a:r>
            <a:r>
              <a:rPr lang="nb-NO" sz="1200" kern="1200" dirty="0">
                <a:solidFill>
                  <a:schemeClr val="tx1"/>
                </a:solidFill>
                <a:effectLst/>
                <a:latin typeface="+mn-lt"/>
                <a:ea typeface="+mn-ea"/>
                <a:cs typeface="+mn-cs"/>
              </a:rPr>
              <a:t>.  </a:t>
            </a:r>
            <a:endParaRPr lang="nb-NO" sz="1200" b="0" i="0" kern="1200" dirty="0">
              <a:solidFill>
                <a:schemeClr val="tx1"/>
              </a:solidFill>
              <a:effectLst/>
              <a:latin typeface="+mn-lt"/>
              <a:ea typeface="+mn-ea"/>
              <a:cs typeface="+mn-cs"/>
            </a:endParaRPr>
          </a:p>
          <a:p>
            <a:endParaRPr lang="nb-NO" sz="1200" b="0" i="0" kern="1200" dirty="0">
              <a:solidFill>
                <a:schemeClr val="tx1"/>
              </a:solidFill>
              <a:effectLst/>
              <a:latin typeface="+mn-lt"/>
              <a:ea typeface="+mn-ea"/>
              <a:cs typeface="+mn-cs"/>
            </a:endParaRPr>
          </a:p>
          <a:p>
            <a:r>
              <a:rPr lang="se-NO" sz="1200" b="0" i="0" kern="1200" baseline="0" dirty="0">
                <a:solidFill>
                  <a:schemeClr val="tx1"/>
                </a:solidFill>
                <a:effectLst/>
                <a:latin typeface="+mn-lt"/>
                <a:ea typeface="+mn-ea"/>
                <a:cs typeface="+mn-cs"/>
              </a:rPr>
              <a:t>Lea juonalaš atnit </a:t>
            </a:r>
            <a:r>
              <a:rPr lang="se-NO" sz="1200" b="0" i="0" kern="1200" baseline="0">
                <a:solidFill>
                  <a:schemeClr val="tx1"/>
                </a:solidFill>
                <a:effectLst/>
                <a:latin typeface="+mn-lt"/>
                <a:ea typeface="+mn-ea"/>
                <a:cs typeface="+mn-cs"/>
              </a:rPr>
              <a:t>kredihttakoartta go </a:t>
            </a:r>
            <a:r>
              <a:rPr lang="se-NO" sz="1200" b="0" i="0" kern="1200" baseline="0" dirty="0">
                <a:solidFill>
                  <a:schemeClr val="tx1"/>
                </a:solidFill>
                <a:effectLst/>
                <a:latin typeface="+mn-lt"/>
                <a:ea typeface="+mn-ea"/>
                <a:cs typeface="+mn-cs"/>
              </a:rPr>
              <a:t>gávppašat neahtas</a:t>
            </a:r>
            <a:r>
              <a:rPr lang="nb-NO" sz="1200" b="0" i="0" kern="1200" baseline="0" dirty="0">
                <a:solidFill>
                  <a:schemeClr val="tx1"/>
                </a:solidFill>
                <a:effectLst/>
                <a:latin typeface="+mn-lt"/>
                <a:ea typeface="+mn-ea"/>
                <a:cs typeface="+mn-cs"/>
              </a:rPr>
              <a:t>. </a:t>
            </a:r>
          </a:p>
          <a:p>
            <a:endParaRPr lang="nb-NO" sz="1200" b="0" i="0" kern="1200" baseline="0" dirty="0">
              <a:solidFill>
                <a:schemeClr val="tx1"/>
              </a:solidFill>
              <a:effectLst/>
              <a:latin typeface="+mn-lt"/>
              <a:ea typeface="+mn-ea"/>
              <a:cs typeface="+mn-cs"/>
            </a:endParaRPr>
          </a:p>
          <a:p>
            <a:r>
              <a:rPr lang="se-NO" sz="1200" b="0" i="0" kern="1200" baseline="0" dirty="0">
                <a:solidFill>
                  <a:schemeClr val="tx1"/>
                </a:solidFill>
                <a:effectLst/>
                <a:latin typeface="+mn-lt"/>
                <a:ea typeface="+mn-ea"/>
                <a:cs typeface="+mn-cs"/>
              </a:rPr>
              <a:t>Jus attát kredihttakoartadieđuid go gávppašat neahtas ii gessojuvvo supmi du konttus, muhto registrerejuvvo du kredihttakoartarehkegii</a:t>
            </a:r>
            <a:r>
              <a:rPr lang="nb-NO" sz="1200" b="0" i="0" kern="1200" baseline="0" dirty="0">
                <a:solidFill>
                  <a:schemeClr val="tx1"/>
                </a:solidFill>
                <a:effectLst/>
                <a:latin typeface="+mn-lt"/>
                <a:ea typeface="+mn-ea"/>
                <a:cs typeface="+mn-cs"/>
              </a:rPr>
              <a:t>. </a:t>
            </a:r>
          </a:p>
          <a:p>
            <a:endParaRPr lang="nb-NO" sz="1200" b="0" i="0" kern="1200" baseline="0" dirty="0">
              <a:solidFill>
                <a:schemeClr val="tx1"/>
              </a:solidFill>
              <a:effectLst/>
              <a:latin typeface="+mn-lt"/>
              <a:ea typeface="+mn-ea"/>
              <a:cs typeface="+mn-cs"/>
            </a:endParaRPr>
          </a:p>
          <a:p>
            <a:r>
              <a:rPr lang="nb-NO" sz="1200" b="0" i="0" kern="1200" baseline="0" dirty="0">
                <a:solidFill>
                  <a:schemeClr val="tx1"/>
                </a:solidFill>
                <a:effectLst/>
                <a:latin typeface="+mn-lt"/>
                <a:ea typeface="+mn-ea"/>
                <a:cs typeface="+mn-cs"/>
              </a:rPr>
              <a:t>D</a:t>
            </a:r>
            <a:r>
              <a:rPr lang="se-NO" sz="1200" b="0" i="0" kern="1200" baseline="0" dirty="0" err="1">
                <a:solidFill>
                  <a:schemeClr val="tx1"/>
                </a:solidFill>
                <a:effectLst/>
                <a:latin typeface="+mn-lt"/>
                <a:ea typeface="+mn-ea"/>
                <a:cs typeface="+mn-cs"/>
              </a:rPr>
              <a:t>alle</a:t>
            </a:r>
            <a:r>
              <a:rPr lang="se-NO" sz="1200" b="0" i="0" kern="1200" baseline="0" dirty="0">
                <a:solidFill>
                  <a:schemeClr val="tx1"/>
                </a:solidFill>
                <a:effectLst/>
                <a:latin typeface="+mn-lt"/>
                <a:ea typeface="+mn-ea"/>
                <a:cs typeface="+mn-cs"/>
              </a:rPr>
              <a:t> oaččut don dili dárkkistit supmi, ja vuostáiváldit gálvvuid ovdal go rehket galgá gessojuvvot. Jus it oaččo gálvvuid, dahje jus das leat boasttuvuođat dahje váilevuođat, de leat dus dasa lassin buorit golaheaddjerievttit go mávssát kredihttakoarttain</a:t>
            </a:r>
            <a:r>
              <a:rPr lang="nb-NO" sz="1200" b="0" i="0" kern="1200" baseline="0" dirty="0">
                <a:solidFill>
                  <a:schemeClr val="tx1"/>
                </a:solidFill>
                <a:effectLst/>
                <a:latin typeface="+mn-lt"/>
                <a:ea typeface="+mn-ea"/>
                <a:cs typeface="+mn-cs"/>
              </a:rPr>
              <a:t>.</a:t>
            </a:r>
            <a:endParaRPr lang="nb-NO" sz="1200" b="0" i="0" kern="1200" dirty="0">
              <a:solidFill>
                <a:schemeClr val="tx1"/>
              </a:solidFill>
              <a:effectLst/>
              <a:latin typeface="+mn-lt"/>
              <a:ea typeface="+mn-ea"/>
              <a:cs typeface="+mn-cs"/>
            </a:endParaRPr>
          </a:p>
          <a:p>
            <a:endParaRPr lang="se-NO" sz="1200" kern="1200" dirty="0">
              <a:solidFill>
                <a:schemeClr val="tx1"/>
              </a:solidFill>
              <a:effectLst/>
              <a:latin typeface="+mn-lt"/>
              <a:ea typeface="+mn-ea"/>
              <a:cs typeface="+mn-cs"/>
            </a:endParaRPr>
          </a:p>
          <a:p>
            <a:r>
              <a:rPr lang="se-NO" sz="1200" kern="1200" dirty="0">
                <a:solidFill>
                  <a:schemeClr val="tx1"/>
                </a:solidFill>
                <a:effectLst/>
                <a:latin typeface="+mn-lt"/>
                <a:ea typeface="+mn-ea"/>
                <a:cs typeface="+mn-cs"/>
              </a:rPr>
              <a:t>Vaikko it ane kredihttakoartta dahje báŋkokoartta máksit gálvvuid, de it galgga goassege addit iežat koartta</a:t>
            </a:r>
            <a:r>
              <a:rPr lang="nb-NO" sz="1200" kern="1200" dirty="0">
                <a:solidFill>
                  <a:schemeClr val="tx1"/>
                </a:solidFill>
                <a:effectLst/>
                <a:latin typeface="+mn-lt"/>
                <a:ea typeface="+mn-ea"/>
                <a:cs typeface="+mn-cs"/>
              </a:rPr>
              <a:t> PIN-kod</a:t>
            </a:r>
            <a:r>
              <a:rPr lang="se-NO" sz="1200" kern="1200" dirty="0" err="1">
                <a:solidFill>
                  <a:schemeClr val="tx1"/>
                </a:solidFill>
                <a:effectLst/>
                <a:latin typeface="+mn-lt"/>
                <a:ea typeface="+mn-ea"/>
                <a:cs typeface="+mn-cs"/>
              </a:rPr>
              <a:t>a</a:t>
            </a:r>
            <a:r>
              <a:rPr lang="nb-NO" sz="1200" kern="1200" dirty="0">
                <a:solidFill>
                  <a:schemeClr val="tx1"/>
                </a:solidFill>
                <a:effectLst/>
                <a:latin typeface="+mn-lt"/>
                <a:ea typeface="+mn-ea"/>
                <a:cs typeface="+mn-cs"/>
              </a:rPr>
              <a:t> (PIN-kod</a:t>
            </a:r>
            <a:r>
              <a:rPr lang="se-NO" sz="1200" kern="1200" dirty="0" err="1">
                <a:solidFill>
                  <a:schemeClr val="tx1"/>
                </a:solidFill>
                <a:effectLst/>
                <a:latin typeface="+mn-lt"/>
                <a:ea typeface="+mn-ea"/>
                <a:cs typeface="+mn-cs"/>
              </a:rPr>
              <a:t>a</a:t>
            </a:r>
            <a:r>
              <a:rPr lang="se-NO" sz="1200" kern="1200" dirty="0">
                <a:solidFill>
                  <a:schemeClr val="tx1"/>
                </a:solidFill>
                <a:effectLst/>
                <a:latin typeface="+mn-lt"/>
                <a:ea typeface="+mn-ea"/>
                <a:cs typeface="+mn-cs"/>
              </a:rPr>
              <a:t> lea dat koda mas leat njeallje logu maid geavahat go geavahat minibáŋkkuid dahje gávppašat diskka badjel</a:t>
            </a:r>
            <a:r>
              <a:rPr lang="nb-NO" sz="1200" kern="1200" dirty="0">
                <a:solidFill>
                  <a:schemeClr val="tx1"/>
                </a:solidFill>
                <a:effectLst/>
                <a:latin typeface="+mn-lt"/>
                <a:ea typeface="+mn-ea"/>
                <a:cs typeface="+mn-cs"/>
              </a:rPr>
              <a:t>).</a:t>
            </a:r>
          </a:p>
          <a:p>
            <a:pPr lvl="0"/>
            <a:endParaRPr lang="se-NO" sz="1200" kern="1200" dirty="0">
              <a:solidFill>
                <a:schemeClr val="tx1"/>
              </a:solidFill>
              <a:effectLst/>
              <a:latin typeface="+mn-lt"/>
              <a:ea typeface="+mn-ea"/>
              <a:cs typeface="+mn-cs"/>
            </a:endParaRPr>
          </a:p>
          <a:p>
            <a:pPr lvl="0"/>
            <a:r>
              <a:rPr lang="se-NO" sz="1200" kern="1200" dirty="0">
                <a:solidFill>
                  <a:schemeClr val="tx1"/>
                </a:solidFill>
                <a:effectLst/>
                <a:latin typeface="+mn-lt"/>
                <a:ea typeface="+mn-ea"/>
                <a:cs typeface="+mn-cs"/>
              </a:rPr>
              <a:t>Áicca iežat báŋkokonttu, Jus oainnát máksámušaid maid it dovdda, dahje jus jáhkát dat lea dájuheapmi, de berret váldit oktavuođa iežat báŋkkuin</a:t>
            </a:r>
            <a:r>
              <a:rPr lang="nb-NO" sz="1200" kern="1200" dirty="0">
                <a:solidFill>
                  <a:schemeClr val="tx1"/>
                </a:solidFill>
                <a:effectLst/>
                <a:latin typeface="+mn-lt"/>
                <a:ea typeface="+mn-ea"/>
                <a:cs typeface="+mn-cs"/>
              </a:rPr>
              <a:t>. </a:t>
            </a:r>
            <a:r>
              <a:rPr lang="se-NO" sz="1200" kern="1200" dirty="0">
                <a:solidFill>
                  <a:schemeClr val="tx1"/>
                </a:solidFill>
                <a:effectLst/>
                <a:latin typeface="+mn-lt"/>
                <a:ea typeface="+mn-ea"/>
                <a:cs typeface="+mn-cs"/>
              </a:rPr>
              <a:t>Sii veahkehit du gávnnahit mii lea dáhpáhuvvan</a:t>
            </a:r>
            <a:r>
              <a:rPr lang="nb-NO" sz="1200" kern="1200" dirty="0">
                <a:solidFill>
                  <a:schemeClr val="tx1"/>
                </a:solidFill>
                <a:effectLst/>
                <a:latin typeface="+mn-lt"/>
                <a:ea typeface="+mn-ea"/>
                <a:cs typeface="+mn-cs"/>
              </a:rPr>
              <a:t>.</a:t>
            </a:r>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47</a:t>
            </a:fld>
            <a:endParaRPr lang="nb-NO"/>
          </a:p>
        </p:txBody>
      </p:sp>
    </p:spTree>
    <p:extLst>
      <p:ext uri="{BB962C8B-B14F-4D97-AF65-F5344CB8AC3E}">
        <p14:creationId xmlns:p14="http://schemas.microsoft.com/office/powerpoint/2010/main" val="21492164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a:t>Lea </a:t>
            </a:r>
            <a:r>
              <a:rPr lang="se-NO" baseline="0" dirty="0"/>
              <a:t>cuogga eahpidit jus dáhttot du </a:t>
            </a:r>
            <a:r>
              <a:rPr lang="se-NO" u="sng" baseline="0" dirty="0"/>
              <a:t>bidjat ruđa kontonummarii</a:t>
            </a:r>
            <a:r>
              <a:rPr lang="se-NO" u="none" baseline="0" dirty="0"/>
              <a:t> </a:t>
            </a:r>
            <a:r>
              <a:rPr lang="se-NO" baseline="0" dirty="0"/>
              <a:t>máksin várás gálvvu maid áiggut oastit</a:t>
            </a:r>
            <a:r>
              <a:rPr lang="nb-NO" baseline="0" dirty="0"/>
              <a:t>. </a:t>
            </a:r>
          </a:p>
          <a:p>
            <a:endParaRPr lang="nb-NO"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e-NO" dirty="0"/>
              <a:t>Jus don mávssát dainna lágiin de leat dus heajut  vuoigatvuođat, ja sáhttá šaddat váddáset oažžut veahki jus gáđat gávppi dahje dahje gálvu ii boađe</a:t>
            </a:r>
            <a:r>
              <a:rPr lang="nb-NO" baseline="0" dirty="0"/>
              <a:t>. </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48</a:t>
            </a:fld>
            <a:endParaRPr lang="nb-NO"/>
          </a:p>
        </p:txBody>
      </p:sp>
    </p:spTree>
    <p:extLst>
      <p:ext uri="{BB962C8B-B14F-4D97-AF65-F5344CB8AC3E}">
        <p14:creationId xmlns:p14="http://schemas.microsoft.com/office/powerpoint/2010/main" val="7674465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e-NO" sz="1200" kern="1200" dirty="0">
                <a:solidFill>
                  <a:schemeClr val="tx1"/>
                </a:solidFill>
                <a:effectLst/>
                <a:latin typeface="+mn-lt"/>
                <a:ea typeface="+mn-ea"/>
                <a:cs typeface="+mn-cs"/>
              </a:rPr>
              <a:t>Čuovo mielde ja várut ahte gávlu boahtá boahtá dalle go neahttagávpi lohká máksineavttuin. Jus gálvu ii boađe de it galgga máksitge dan ovddas. Dalle fertet váldit oktavuođa iežat báŋkkuin</a:t>
            </a:r>
            <a:r>
              <a:rPr lang="nb-NO"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49</a:t>
            </a:fld>
            <a:endParaRPr lang="nb-NO"/>
          </a:p>
        </p:txBody>
      </p:sp>
    </p:spTree>
    <p:extLst>
      <p:ext uri="{BB962C8B-B14F-4D97-AF65-F5344CB8AC3E}">
        <p14:creationId xmlns:p14="http://schemas.microsoft.com/office/powerpoint/2010/main" val="501158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e-NO" sz="1200" kern="1200" dirty="0">
                <a:solidFill>
                  <a:schemeClr val="tx1"/>
                </a:solidFill>
                <a:effectLst/>
                <a:latin typeface="+mn-lt"/>
                <a:ea typeface="+mn-ea"/>
                <a:cs typeface="+mn-cs"/>
              </a:rPr>
              <a:t>Dá leat muhtun ovdamearkkat iešguđetlágan neahttagávppiin</a:t>
            </a:r>
            <a:r>
              <a:rPr lang="nb-NO" sz="1200" kern="1200" dirty="0">
                <a:solidFill>
                  <a:schemeClr val="tx1"/>
                </a:solidFill>
                <a:effectLst/>
                <a:latin typeface="+mn-lt"/>
                <a:ea typeface="+mn-ea"/>
                <a:cs typeface="+mn-cs"/>
              </a:rPr>
              <a:t>.</a:t>
            </a:r>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5</a:t>
            </a:fld>
            <a:endParaRPr lang="nb-NO"/>
          </a:p>
        </p:txBody>
      </p:sp>
    </p:spTree>
    <p:extLst>
      <p:ext uri="{BB962C8B-B14F-4D97-AF65-F5344CB8AC3E}">
        <p14:creationId xmlns:p14="http://schemas.microsoft.com/office/powerpoint/2010/main" val="9541668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b="1" dirty="0"/>
              <a:t>Váldde dili veahkehit sin geat háliidit diŋgot juoga neahtas</a:t>
            </a:r>
            <a:r>
              <a:rPr lang="nb-NO" b="1" baseline="0" dirty="0"/>
              <a:t>.</a:t>
            </a:r>
          </a:p>
          <a:p>
            <a:endParaRPr lang="nb-NO" b="1" baseline="0" dirty="0"/>
          </a:p>
          <a:p>
            <a:r>
              <a:rPr lang="se-NO" b="1" baseline="0" dirty="0"/>
              <a:t>Sáhttá maiddái leat juonalaš čálihit muitinlisttu mas leat iešguđetge ceahkit ja </a:t>
            </a:r>
            <a:r>
              <a:rPr lang="se-NO" b="1" baseline="0" dirty="0" err="1"/>
              <a:t>ovdagihtiinjuolggadusat</a:t>
            </a:r>
            <a:r>
              <a:rPr lang="nb-NO" b="1" baseline="0" dirty="0"/>
              <a:t> (</a:t>
            </a:r>
            <a:r>
              <a:rPr lang="se-NO" b="1" baseline="0" dirty="0"/>
              <a:t>áinnas illustrašuvnnaiguin</a:t>
            </a:r>
            <a:r>
              <a:rPr lang="nb-NO" b="1" baseline="0" dirty="0"/>
              <a:t>) </a:t>
            </a:r>
            <a:r>
              <a:rPr lang="se-NO" b="1" baseline="0" dirty="0"/>
              <a:t>ja juohkit daid </a:t>
            </a:r>
            <a:r>
              <a:rPr lang="se-NO" b="1" baseline="0" dirty="0" err="1"/>
              <a:t>kursaoassváldiide</a:t>
            </a:r>
            <a:r>
              <a:rPr lang="nb-NO" b="1" baseline="0" dirty="0"/>
              <a:t>. </a:t>
            </a:r>
            <a:endParaRPr lang="nb-NO" b="1"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50</a:t>
            </a:fld>
            <a:endParaRPr lang="nb-NO"/>
          </a:p>
        </p:txBody>
      </p:sp>
    </p:spTree>
    <p:extLst>
      <p:ext uri="{BB962C8B-B14F-4D97-AF65-F5344CB8AC3E}">
        <p14:creationId xmlns:p14="http://schemas.microsoft.com/office/powerpoint/2010/main" val="1532780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e-NO" sz="1200" kern="1200" dirty="0">
                <a:solidFill>
                  <a:schemeClr val="tx1"/>
                </a:solidFill>
                <a:effectLst/>
                <a:latin typeface="+mn-lt"/>
                <a:ea typeface="+mn-ea"/>
                <a:cs typeface="+mn-cs"/>
              </a:rPr>
              <a:t>Dá leat  muhtun ovdamearkkat iešguđetlágan neahttagávppiin</a:t>
            </a:r>
            <a:r>
              <a:rPr lang="nb-NO" sz="1200" kern="1200" dirty="0">
                <a:solidFill>
                  <a:schemeClr val="tx1"/>
                </a:solidFill>
                <a:effectLst/>
                <a:latin typeface="+mn-lt"/>
                <a:ea typeface="+mn-ea"/>
                <a:cs typeface="+mn-cs"/>
              </a:rPr>
              <a:t>.</a:t>
            </a:r>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6</a:t>
            </a:fld>
            <a:endParaRPr lang="nb-NO"/>
          </a:p>
        </p:txBody>
      </p:sp>
    </p:spTree>
    <p:extLst>
      <p:ext uri="{BB962C8B-B14F-4D97-AF65-F5344CB8AC3E}">
        <p14:creationId xmlns:p14="http://schemas.microsoft.com/office/powerpoint/2010/main" val="1037046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Eanas neahttagávppit leat huksejuvvon oalle seamma láhkái.</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7</a:t>
            </a:fld>
            <a:endParaRPr lang="nn-NO"/>
          </a:p>
        </p:txBody>
      </p:sp>
    </p:spTree>
    <p:extLst>
      <p:ext uri="{BB962C8B-B14F-4D97-AF65-F5344CB8AC3E}">
        <p14:creationId xmlns:p14="http://schemas.microsoft.com/office/powerpoint/2010/main" val="767871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D</a:t>
            </a:r>
            <a:r>
              <a:rPr lang="se-NO" sz="1200" kern="1200" dirty="0" err="1">
                <a:solidFill>
                  <a:schemeClr val="tx1"/>
                </a:solidFill>
                <a:effectLst/>
                <a:latin typeface="+mn-lt"/>
                <a:ea typeface="+mn-ea"/>
                <a:cs typeface="+mn-cs"/>
              </a:rPr>
              <a:t>at</a:t>
            </a:r>
            <a:r>
              <a:rPr lang="se-NO" sz="1200" kern="1200" dirty="0">
                <a:solidFill>
                  <a:schemeClr val="tx1"/>
                </a:solidFill>
                <a:effectLst/>
                <a:latin typeface="+mn-lt"/>
                <a:ea typeface="+mn-ea"/>
                <a:cs typeface="+mn-cs"/>
              </a:rPr>
              <a:t> vuosttaš maid oainnát lea dávjá siidu mas sáhtát ohcat gálvvuid ja lohkat daid birra</a:t>
            </a:r>
            <a:r>
              <a:rPr lang="nb-NO" sz="1200" kern="1200" dirty="0">
                <a:solidFill>
                  <a:schemeClr val="tx1"/>
                </a:solidFill>
                <a:effectLst/>
                <a:latin typeface="+mn-lt"/>
                <a:ea typeface="+mn-ea"/>
                <a:cs typeface="+mn-cs"/>
              </a:rPr>
              <a:t>.</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8</a:t>
            </a:fld>
            <a:endParaRPr lang="nn-NO"/>
          </a:p>
        </p:txBody>
      </p:sp>
    </p:spTree>
    <p:extLst>
      <p:ext uri="{BB962C8B-B14F-4D97-AF65-F5344CB8AC3E}">
        <p14:creationId xmlns:p14="http://schemas.microsoft.com/office/powerpoint/2010/main" val="2214437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Dan siiddus gávnnat maiddái </a:t>
            </a:r>
            <a:r>
              <a:rPr lang="nb-NO" sz="1200" kern="1200" baseline="0" dirty="0">
                <a:solidFill>
                  <a:schemeClr val="tx1"/>
                </a:solidFill>
                <a:effectLst/>
                <a:latin typeface="+mn-lt"/>
                <a:ea typeface="+mn-ea"/>
                <a:cs typeface="+mn-cs"/>
              </a:rPr>
              <a:t>"</a:t>
            </a:r>
            <a:r>
              <a:rPr lang="se-NO" sz="1200" kern="1200" dirty="0" err="1">
                <a:solidFill>
                  <a:schemeClr val="tx1"/>
                </a:solidFill>
                <a:effectLst/>
                <a:latin typeface="+mn-lt"/>
                <a:ea typeface="+mn-ea"/>
                <a:cs typeface="+mn-cs"/>
              </a:rPr>
              <a:t>Handlevogn</a:t>
            </a:r>
            <a:r>
              <a:rPr lang="nb-NO" sz="1200" kern="1200" baseline="0" dirty="0">
                <a:solidFill>
                  <a:schemeClr val="tx1"/>
                </a:solidFill>
                <a:effectLst/>
                <a:latin typeface="+mn-lt"/>
                <a:ea typeface="+mn-ea"/>
                <a:cs typeface="+mn-cs"/>
              </a:rPr>
              <a:t>" </a:t>
            </a:r>
            <a:r>
              <a:rPr lang="se-NO" sz="1200" kern="1200" baseline="0" dirty="0">
                <a:solidFill>
                  <a:schemeClr val="tx1"/>
                </a:solidFill>
                <a:effectLst/>
                <a:latin typeface="+mn-lt"/>
                <a:ea typeface="+mn-ea"/>
                <a:cs typeface="+mn-cs"/>
              </a:rPr>
              <a:t> (gávppašanvovdna)</a:t>
            </a:r>
            <a:r>
              <a:rPr lang="se-NO" sz="1200" kern="1200" dirty="0">
                <a:solidFill>
                  <a:schemeClr val="tx1"/>
                </a:solidFill>
                <a:effectLst/>
                <a:latin typeface="+mn-lt"/>
                <a:ea typeface="+mn-ea"/>
                <a:cs typeface="+mn-cs"/>
              </a:rPr>
              <a:t> gosa gálvvut ja bálvalusat maid áiggut oastit čoagganit</a:t>
            </a:r>
            <a:r>
              <a:rPr lang="nb-NO" sz="1200" kern="1200" dirty="0">
                <a:solidFill>
                  <a:schemeClr val="tx1"/>
                </a:solidFill>
                <a:effectLst/>
                <a:latin typeface="+mn-lt"/>
                <a:ea typeface="+mn-ea"/>
                <a:cs typeface="+mn-cs"/>
              </a:rPr>
              <a:t>. </a:t>
            </a:r>
          </a:p>
          <a:p>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9</a:t>
            </a:fld>
            <a:endParaRPr lang="nn-NO"/>
          </a:p>
        </p:txBody>
      </p:sp>
    </p:spTree>
    <p:extLst>
      <p:ext uri="{BB962C8B-B14F-4D97-AF65-F5344CB8AC3E}">
        <p14:creationId xmlns:p14="http://schemas.microsoft.com/office/powerpoint/2010/main" val="33305112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7" name="Bilde 6" descr="først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8" name="Tittel 1"/>
          <p:cNvSpPr>
            <a:spLocks noGrp="1"/>
          </p:cNvSpPr>
          <p:nvPr>
            <p:ph type="ctrTitle" hasCustomPrompt="1"/>
          </p:nvPr>
        </p:nvSpPr>
        <p:spPr>
          <a:xfrm>
            <a:off x="819630" y="1666366"/>
            <a:ext cx="8286372" cy="1008828"/>
          </a:xfrm>
        </p:spPr>
        <p:txBody>
          <a:bodyPr anchor="b">
            <a:normAutofit/>
          </a:bodyPr>
          <a:lstStyle>
            <a:lvl1pPr algn="l">
              <a:defRPr sz="4000">
                <a:solidFill>
                  <a:schemeClr val="bg1"/>
                </a:solidFill>
              </a:defRPr>
            </a:lvl1pPr>
          </a:lstStyle>
          <a:p>
            <a:r>
              <a:rPr lang="nb-NO"/>
              <a:t>KLIKK FOR Å REDIGERE TITTELSTIL</a:t>
            </a:r>
          </a:p>
        </p:txBody>
      </p:sp>
      <p:sp>
        <p:nvSpPr>
          <p:cNvPr id="9" name="Undertittel 2"/>
          <p:cNvSpPr>
            <a:spLocks noGrp="1"/>
          </p:cNvSpPr>
          <p:nvPr>
            <p:ph type="subTitle" idx="1" hasCustomPrompt="1"/>
          </p:nvPr>
        </p:nvSpPr>
        <p:spPr>
          <a:xfrm>
            <a:off x="828637" y="3566926"/>
            <a:ext cx="9839363" cy="2017655"/>
          </a:xfrm>
        </p:spPr>
        <p:txBody>
          <a:bodyPr>
            <a:normAutofit/>
          </a:bodyPr>
          <a:lstStyle>
            <a:lvl1pPr marL="342900" indent="-342900" algn="l">
              <a:buFont typeface="Arial"/>
              <a:buChar char="•"/>
              <a:defRPr sz="20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nb-NO"/>
              <a:t>Klikk for å redigere tekststiler i malen</a:t>
            </a:r>
          </a:p>
        </p:txBody>
      </p:sp>
      <p:sp>
        <p:nvSpPr>
          <p:cNvPr id="13"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968283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a:prstGeom prst="rect">
            <a:avLst/>
          </a:prstGeo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D3DF2B1C-8510-4C79-A4B3-B22D7E5B398B}" type="datetimeFigureOut">
              <a:rPr lang="nb-NO" smtClean="0"/>
              <a:t>24.10.2023</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a:xfrm>
            <a:off x="8610600" y="6356350"/>
            <a:ext cx="2743200" cy="365125"/>
          </a:xfrm>
          <a:prstGeom prst="rect">
            <a:avLst/>
          </a:prstGeom>
        </p:spPr>
        <p:txBody>
          <a:bodyPr/>
          <a:lstStyle/>
          <a:p>
            <a:fld id="{2399E37E-622B-4855-9E3A-479C33046D28}" type="slidenum">
              <a:rPr lang="nb-NO" smtClean="0"/>
              <a:t>‹#›</a:t>
            </a:fld>
            <a:endParaRPr lang="nb-NO"/>
          </a:p>
        </p:txBody>
      </p:sp>
    </p:spTree>
    <p:extLst>
      <p:ext uri="{BB962C8B-B14F-4D97-AF65-F5344CB8AC3E}">
        <p14:creationId xmlns:p14="http://schemas.microsoft.com/office/powerpoint/2010/main" val="2678655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5"/>
            <a:ext cx="10515600" cy="1325563"/>
          </a:xfrm>
          <a:prstGeom prst="rect">
            <a:avLst/>
          </a:prstGeom>
        </p:spPr>
        <p:txBody>
          <a:bodyPr/>
          <a:lstStyle/>
          <a:p>
            <a:r>
              <a:rPr lang="nb-NO"/>
              <a:t>Klikk for å redigere tittelstil</a:t>
            </a:r>
          </a:p>
        </p:txBody>
      </p:sp>
      <p:sp>
        <p:nvSpPr>
          <p:cNvPr id="3" name="Plassholder for loddrett tekst 2"/>
          <p:cNvSpPr>
            <a:spLocks noGrp="1"/>
          </p:cNvSpPr>
          <p:nvPr>
            <p:ph type="body" orient="vert" idx="1"/>
          </p:nvPr>
        </p:nvSpPr>
        <p:spPr>
          <a:xfrm>
            <a:off x="838200" y="1825625"/>
            <a:ext cx="10515600" cy="4351338"/>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D3DF2B1C-8510-4C79-A4B3-B22D7E5B398B}" type="datetimeFigureOut">
              <a:rPr lang="nb-NO" smtClean="0"/>
              <a:t>24.10.2023</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a:xfrm>
            <a:off x="8610600" y="6356350"/>
            <a:ext cx="2743200" cy="365125"/>
          </a:xfrm>
          <a:prstGeom prst="rect">
            <a:avLst/>
          </a:prstGeom>
        </p:spPr>
        <p:txBody>
          <a:bodyPr/>
          <a:lstStyle/>
          <a:p>
            <a:fld id="{2399E37E-622B-4855-9E3A-479C33046D28}" type="slidenum">
              <a:rPr lang="nb-NO" smtClean="0"/>
              <a:t>‹#›</a:t>
            </a:fld>
            <a:endParaRPr lang="nb-NO"/>
          </a:p>
        </p:txBody>
      </p:sp>
    </p:spTree>
    <p:extLst>
      <p:ext uri="{BB962C8B-B14F-4D97-AF65-F5344CB8AC3E}">
        <p14:creationId xmlns:p14="http://schemas.microsoft.com/office/powerpoint/2010/main" val="931970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a:prstGeom prst="rect">
            <a:avLst/>
          </a:prstGeo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D3DF2B1C-8510-4C79-A4B3-B22D7E5B398B}" type="datetimeFigureOut">
              <a:rPr lang="nb-NO" smtClean="0"/>
              <a:t>24.10.2023</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a:xfrm>
            <a:off x="8610600" y="6356350"/>
            <a:ext cx="2743200" cy="365125"/>
          </a:xfrm>
          <a:prstGeom prst="rect">
            <a:avLst/>
          </a:prstGeom>
        </p:spPr>
        <p:txBody>
          <a:bodyPr/>
          <a:lstStyle/>
          <a:p>
            <a:fld id="{2399E37E-622B-4855-9E3A-479C33046D28}" type="slidenum">
              <a:rPr lang="nb-NO" smtClean="0"/>
              <a:t>‹#›</a:t>
            </a:fld>
            <a:endParaRPr lang="nb-NO"/>
          </a:p>
        </p:txBody>
      </p:sp>
    </p:spTree>
    <p:extLst>
      <p:ext uri="{BB962C8B-B14F-4D97-AF65-F5344CB8AC3E}">
        <p14:creationId xmlns:p14="http://schemas.microsoft.com/office/powerpoint/2010/main" val="2688660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pic>
        <p:nvPicPr>
          <p:cNvPr id="7" name="Bilde 6" descr="andr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8" name="Tittel 1"/>
          <p:cNvSpPr>
            <a:spLocks noGrp="1"/>
          </p:cNvSpPr>
          <p:nvPr>
            <p:ph type="title" hasCustomPrompt="1"/>
          </p:nvPr>
        </p:nvSpPr>
        <p:spPr>
          <a:xfrm>
            <a:off x="2413856" y="2468007"/>
            <a:ext cx="1260969" cy="419077"/>
          </a:xfrm>
        </p:spPr>
        <p:txBody>
          <a:bodyPr anchor="b">
            <a:noAutofit/>
          </a:bodyPr>
          <a:lstStyle>
            <a:lvl1pPr>
              <a:defRPr sz="4000" b="0" i="0">
                <a:solidFill>
                  <a:schemeClr val="bg1"/>
                </a:solidFill>
                <a:latin typeface="Calibri"/>
                <a:cs typeface="Calibri"/>
              </a:defRPr>
            </a:lvl1pPr>
          </a:lstStyle>
          <a:p>
            <a:r>
              <a:rPr lang="nb-NO"/>
              <a:t>Del</a:t>
            </a:r>
          </a:p>
        </p:txBody>
      </p:sp>
      <p:sp>
        <p:nvSpPr>
          <p:cNvPr id="9" name="Plassholder for tekst 2"/>
          <p:cNvSpPr>
            <a:spLocks noGrp="1"/>
          </p:cNvSpPr>
          <p:nvPr>
            <p:ph type="body" idx="1" hasCustomPrompt="1"/>
          </p:nvPr>
        </p:nvSpPr>
        <p:spPr>
          <a:xfrm>
            <a:off x="4071131" y="2335910"/>
            <a:ext cx="7736949" cy="481694"/>
          </a:xfrm>
        </p:spPr>
        <p:txBody>
          <a:bodyPr>
            <a:noAutofit/>
          </a:bodyPr>
          <a:lstStyle>
            <a:lvl1pPr marL="0" indent="0">
              <a:buNone/>
              <a:defRPr sz="3200" b="0" i="0" baseline="0">
                <a:solidFill>
                  <a:schemeClr val="tx1"/>
                </a:solidFill>
                <a:latin typeface="Calibri Light"/>
                <a:cs typeface="Calibri Ligh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Tema</a:t>
            </a:r>
          </a:p>
        </p:txBody>
      </p:sp>
      <p:sp>
        <p:nvSpPr>
          <p:cNvPr id="10"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728628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loverskrift">
    <p:spTree>
      <p:nvGrpSpPr>
        <p:cNvPr id="1" name=""/>
        <p:cNvGrpSpPr/>
        <p:nvPr/>
      </p:nvGrpSpPr>
      <p:grpSpPr>
        <a:xfrm>
          <a:off x="0" y="0"/>
          <a:ext cx="0" cy="0"/>
          <a:chOff x="0" y="0"/>
          <a:chExt cx="0" cy="0"/>
        </a:xfrm>
      </p:grpSpPr>
      <p:pic>
        <p:nvPicPr>
          <p:cNvPr id="7" name="Bilde 6" descr="tredj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8"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a:t>Hva er en nettbutikk?</a:t>
            </a:r>
          </a:p>
        </p:txBody>
      </p:sp>
      <p:sp>
        <p:nvSpPr>
          <p:cNvPr id="9"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
        <p:nvSpPr>
          <p:cNvPr id="10" name="Tittel 1"/>
          <p:cNvSpPr txBox="1">
            <a:spLocks/>
          </p:cNvSpPr>
          <p:nvPr userDrawn="1"/>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Tree>
    <p:extLst>
      <p:ext uri="{BB962C8B-B14F-4D97-AF65-F5344CB8AC3E}">
        <p14:creationId xmlns:p14="http://schemas.microsoft.com/office/powerpoint/2010/main" val="3951981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eloverskrift">
    <p:spTree>
      <p:nvGrpSpPr>
        <p:cNvPr id="1" name=""/>
        <p:cNvGrpSpPr/>
        <p:nvPr/>
      </p:nvGrpSpPr>
      <p:grpSpPr>
        <a:xfrm>
          <a:off x="0" y="0"/>
          <a:ext cx="0" cy="0"/>
          <a:chOff x="0" y="0"/>
          <a:chExt cx="0" cy="0"/>
        </a:xfrm>
      </p:grpSpPr>
      <p:pic>
        <p:nvPicPr>
          <p:cNvPr id="7" name="Bilde 6" descr="tredj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8"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a:t>Slik betaler du</a:t>
            </a:r>
          </a:p>
        </p:txBody>
      </p:sp>
      <p:sp>
        <p:nvSpPr>
          <p:cNvPr id="9"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
        <p:nvSpPr>
          <p:cNvPr id="10" name="Tittel 1"/>
          <p:cNvSpPr txBox="1">
            <a:spLocks/>
          </p:cNvSpPr>
          <p:nvPr userDrawn="1"/>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spTree>
    <p:extLst>
      <p:ext uri="{BB962C8B-B14F-4D97-AF65-F5344CB8AC3E}">
        <p14:creationId xmlns:p14="http://schemas.microsoft.com/office/powerpoint/2010/main" val="1742459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eloverskrift">
    <p:spTree>
      <p:nvGrpSpPr>
        <p:cNvPr id="1" name=""/>
        <p:cNvGrpSpPr/>
        <p:nvPr/>
      </p:nvGrpSpPr>
      <p:grpSpPr>
        <a:xfrm>
          <a:off x="0" y="0"/>
          <a:ext cx="0" cy="0"/>
          <a:chOff x="0" y="0"/>
          <a:chExt cx="0" cy="0"/>
        </a:xfrm>
      </p:grpSpPr>
      <p:pic>
        <p:nvPicPr>
          <p:cNvPr id="7" name="Bilde 6" descr="tredj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8"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a:t>Hvordan unngå svindel?</a:t>
            </a:r>
          </a:p>
        </p:txBody>
      </p:sp>
      <p:sp>
        <p:nvSpPr>
          <p:cNvPr id="9"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
        <p:nvSpPr>
          <p:cNvPr id="10" name="Tittel 1"/>
          <p:cNvSpPr txBox="1">
            <a:spLocks/>
          </p:cNvSpPr>
          <p:nvPr userDrawn="1"/>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Tree>
    <p:extLst>
      <p:ext uri="{BB962C8B-B14F-4D97-AF65-F5344CB8AC3E}">
        <p14:creationId xmlns:p14="http://schemas.microsoft.com/office/powerpoint/2010/main" val="3166413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5"/>
            <a:ext cx="10515600"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D3DF2B1C-8510-4C79-A4B3-B22D7E5B398B}" type="datetimeFigureOut">
              <a:rPr lang="nb-NO" smtClean="0"/>
              <a:t>24.10.2023</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a:xfrm>
            <a:off x="8610600" y="6356350"/>
            <a:ext cx="2743200" cy="365125"/>
          </a:xfrm>
          <a:prstGeom prst="rect">
            <a:avLst/>
          </a:prstGeom>
        </p:spPr>
        <p:txBody>
          <a:bodyPr/>
          <a:lstStyle/>
          <a:p>
            <a:fld id="{2399E37E-622B-4855-9E3A-479C33046D28}" type="slidenum">
              <a:rPr lang="nb-NO" smtClean="0"/>
              <a:t>‹#›</a:t>
            </a:fld>
            <a:endParaRPr lang="nb-NO"/>
          </a:p>
        </p:txBody>
      </p:sp>
    </p:spTree>
    <p:extLst>
      <p:ext uri="{BB962C8B-B14F-4D97-AF65-F5344CB8AC3E}">
        <p14:creationId xmlns:p14="http://schemas.microsoft.com/office/powerpoint/2010/main" val="2141350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5"/>
            <a:ext cx="10515600" cy="1325563"/>
          </a:xfrm>
          <a:prstGeom prst="rect">
            <a:avLst/>
          </a:prstGeom>
        </p:spPr>
        <p:txBody>
          <a:bodyPr/>
          <a:lstStyle/>
          <a:p>
            <a:r>
              <a:rPr lang="nb-NO"/>
              <a:t>Klikk for å redigere tittelstil</a:t>
            </a:r>
          </a:p>
        </p:txBody>
      </p:sp>
      <p:sp>
        <p:nvSpPr>
          <p:cNvPr id="3" name="Plassholder for dato 2"/>
          <p:cNvSpPr>
            <a:spLocks noGrp="1"/>
          </p:cNvSpPr>
          <p:nvPr>
            <p:ph type="dt" sz="half" idx="10"/>
          </p:nvPr>
        </p:nvSpPr>
        <p:spPr>
          <a:xfrm>
            <a:off x="838200" y="6356350"/>
            <a:ext cx="2743200" cy="365125"/>
          </a:xfrm>
          <a:prstGeom prst="rect">
            <a:avLst/>
          </a:prstGeom>
        </p:spPr>
        <p:txBody>
          <a:bodyPr/>
          <a:lstStyle/>
          <a:p>
            <a:fld id="{D3DF2B1C-8510-4C79-A4B3-B22D7E5B398B}" type="datetimeFigureOut">
              <a:rPr lang="nb-NO" smtClean="0"/>
              <a:t>24.10.2023</a:t>
            </a:fld>
            <a:endParaRPr lang="nb-NO"/>
          </a:p>
        </p:txBody>
      </p:sp>
      <p:sp>
        <p:nvSpPr>
          <p:cNvPr id="4" name="Plassholder for bunntekst 3"/>
          <p:cNvSpPr>
            <a:spLocks noGrp="1"/>
          </p:cNvSpPr>
          <p:nvPr>
            <p:ph type="ftr" sz="quarter" idx="11"/>
          </p:nvPr>
        </p:nvSpPr>
        <p:spPr>
          <a:xfrm>
            <a:off x="4038600" y="6356350"/>
            <a:ext cx="4114800" cy="365125"/>
          </a:xfrm>
          <a:prstGeom prst="rect">
            <a:avLst/>
          </a:prstGeom>
        </p:spPr>
        <p:txBody>
          <a:bodyPr/>
          <a:lstStyle/>
          <a:p>
            <a:endParaRPr lang="nb-NO"/>
          </a:p>
        </p:txBody>
      </p:sp>
      <p:sp>
        <p:nvSpPr>
          <p:cNvPr id="5" name="Plassholder for lysbildenummer 4"/>
          <p:cNvSpPr>
            <a:spLocks noGrp="1"/>
          </p:cNvSpPr>
          <p:nvPr>
            <p:ph type="sldNum" sz="quarter" idx="12"/>
          </p:nvPr>
        </p:nvSpPr>
        <p:spPr>
          <a:xfrm>
            <a:off x="8610600" y="6356350"/>
            <a:ext cx="2743200" cy="365125"/>
          </a:xfrm>
          <a:prstGeom prst="rect">
            <a:avLst/>
          </a:prstGeom>
        </p:spPr>
        <p:txBody>
          <a:bodyPr/>
          <a:lstStyle/>
          <a:p>
            <a:fld id="{2399E37E-622B-4855-9E3A-479C33046D28}" type="slidenum">
              <a:rPr lang="nb-NO" smtClean="0"/>
              <a:t>‹#›</a:t>
            </a:fld>
            <a:endParaRPr lang="nb-NO"/>
          </a:p>
        </p:txBody>
      </p:sp>
    </p:spTree>
    <p:extLst>
      <p:ext uri="{BB962C8B-B14F-4D97-AF65-F5344CB8AC3E}">
        <p14:creationId xmlns:p14="http://schemas.microsoft.com/office/powerpoint/2010/main" val="2369617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838200" y="6356350"/>
            <a:ext cx="2743200" cy="365125"/>
          </a:xfrm>
          <a:prstGeom prst="rect">
            <a:avLst/>
          </a:prstGeom>
        </p:spPr>
        <p:txBody>
          <a:bodyPr/>
          <a:lstStyle/>
          <a:p>
            <a:fld id="{D3DF2B1C-8510-4C79-A4B3-B22D7E5B398B}" type="datetimeFigureOut">
              <a:rPr lang="nb-NO" smtClean="0"/>
              <a:t>24.10.2023</a:t>
            </a:fld>
            <a:endParaRPr lang="nb-NO"/>
          </a:p>
        </p:txBody>
      </p:sp>
      <p:sp>
        <p:nvSpPr>
          <p:cNvPr id="3" name="Plassholder for bunntekst 2"/>
          <p:cNvSpPr>
            <a:spLocks noGrp="1"/>
          </p:cNvSpPr>
          <p:nvPr>
            <p:ph type="ftr" sz="quarter" idx="11"/>
          </p:nvPr>
        </p:nvSpPr>
        <p:spPr>
          <a:xfrm>
            <a:off x="4038600" y="6356350"/>
            <a:ext cx="4114800" cy="365125"/>
          </a:xfrm>
          <a:prstGeom prst="rect">
            <a:avLst/>
          </a:prstGeom>
        </p:spPr>
        <p:txBody>
          <a:bodyPr/>
          <a:lstStyle/>
          <a:p>
            <a:endParaRPr lang="nb-NO"/>
          </a:p>
        </p:txBody>
      </p:sp>
      <p:sp>
        <p:nvSpPr>
          <p:cNvPr id="4" name="Plassholder for lysbildenummer 3"/>
          <p:cNvSpPr>
            <a:spLocks noGrp="1"/>
          </p:cNvSpPr>
          <p:nvPr>
            <p:ph type="sldNum" sz="quarter" idx="12"/>
          </p:nvPr>
        </p:nvSpPr>
        <p:spPr>
          <a:xfrm>
            <a:off x="8610600" y="6356350"/>
            <a:ext cx="2743200" cy="365125"/>
          </a:xfrm>
          <a:prstGeom prst="rect">
            <a:avLst/>
          </a:prstGeom>
        </p:spPr>
        <p:txBody>
          <a:bodyPr/>
          <a:lstStyle/>
          <a:p>
            <a:fld id="{2399E37E-622B-4855-9E3A-479C33046D28}" type="slidenum">
              <a:rPr lang="nb-NO" smtClean="0"/>
              <a:t>‹#›</a:t>
            </a:fld>
            <a:endParaRPr lang="nb-NO"/>
          </a:p>
        </p:txBody>
      </p:sp>
    </p:spTree>
    <p:extLst>
      <p:ext uri="{BB962C8B-B14F-4D97-AF65-F5344CB8AC3E}">
        <p14:creationId xmlns:p14="http://schemas.microsoft.com/office/powerpoint/2010/main" val="3904529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a:prstGeom prst="rect">
            <a:avLst/>
          </a:prstGeo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D3DF2B1C-8510-4C79-A4B3-B22D7E5B398B}" type="datetimeFigureOut">
              <a:rPr lang="nb-NO" smtClean="0"/>
              <a:t>24.10.2023</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a:xfrm>
            <a:off x="8610600" y="6356350"/>
            <a:ext cx="2743200" cy="365125"/>
          </a:xfrm>
          <a:prstGeom prst="rect">
            <a:avLst/>
          </a:prstGeom>
        </p:spPr>
        <p:txBody>
          <a:bodyPr/>
          <a:lstStyle/>
          <a:p>
            <a:fld id="{2399E37E-622B-4855-9E3A-479C33046D28}" type="slidenum">
              <a:rPr lang="nb-NO" smtClean="0"/>
              <a:t>‹#›</a:t>
            </a:fld>
            <a:endParaRPr lang="nb-NO"/>
          </a:p>
        </p:txBody>
      </p:sp>
    </p:spTree>
    <p:extLst>
      <p:ext uri="{BB962C8B-B14F-4D97-AF65-F5344CB8AC3E}">
        <p14:creationId xmlns:p14="http://schemas.microsoft.com/office/powerpoint/2010/main" val="448248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Plassholder for tittel 1"/>
          <p:cNvSpPr>
            <a:spLocks noGrp="1"/>
          </p:cNvSpPr>
          <p:nvPr>
            <p:ph type="title"/>
          </p:nvPr>
        </p:nvSpPr>
        <p:spPr>
          <a:xfrm>
            <a:off x="990600" y="5175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11" name="Plassholder for tekst 2"/>
          <p:cNvSpPr>
            <a:spLocks noGrp="1"/>
          </p:cNvSpPr>
          <p:nvPr>
            <p:ph type="body" idx="1"/>
          </p:nvPr>
        </p:nvSpPr>
        <p:spPr>
          <a:xfrm>
            <a:off x="990600" y="1978025"/>
            <a:ext cx="10515600" cy="4351338"/>
          </a:xfrm>
          <a:prstGeom prst="rect">
            <a:avLst/>
          </a:prstGeom>
        </p:spPr>
        <p:txBody>
          <a:bodyPr vert="horz" lIns="91440" tIns="45720" rIns="91440" bIns="45720" rtlCol="0">
            <a:normAutofit/>
          </a:bodyPr>
          <a:lstStyle/>
          <a:p>
            <a:pPr lvl="0"/>
            <a:r>
              <a:rPr lang="nb-NO"/>
              <a:t>Klikk for å redigere tekststiler i malen</a:t>
            </a:r>
          </a:p>
        </p:txBody>
      </p:sp>
      <p:sp>
        <p:nvSpPr>
          <p:cNvPr id="13"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3DB24-2D43-44B9-911C-E716D695C6CA}" type="slidenum">
              <a:rPr lang="nb-NO" smtClean="0"/>
              <a:t>‹#›</a:t>
            </a:fld>
            <a:endParaRPr lang="nb-NO"/>
          </a:p>
        </p:txBody>
      </p:sp>
    </p:spTree>
    <p:extLst>
      <p:ext uri="{BB962C8B-B14F-4D97-AF65-F5344CB8AC3E}">
        <p14:creationId xmlns:p14="http://schemas.microsoft.com/office/powerpoint/2010/main" val="97982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52"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1.jp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1.jp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21.jp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21.jp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6.jp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20.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jp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jp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41.jpeg"/><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9.png"/><Relationship Id="rId7"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jpeg"/><Relationship Id="rId10" Type="http://schemas.openxmlformats.org/officeDocument/2006/relationships/image" Target="../media/image28.png"/><Relationship Id="rId4" Type="http://schemas.openxmlformats.org/officeDocument/2006/relationships/image" Target="../media/image40.png"/><Relationship Id="rId9" Type="http://schemas.openxmlformats.org/officeDocument/2006/relationships/image" Target="../media/image44.png"/></Relationships>
</file>

<file path=ppt/slides/_rels/slide3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9.jpg"/><Relationship Id="rId7"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41.jpeg"/><Relationship Id="rId11" Type="http://schemas.openxmlformats.org/officeDocument/2006/relationships/image" Target="../media/image28.png"/><Relationship Id="rId5" Type="http://schemas.openxmlformats.org/officeDocument/2006/relationships/image" Target="../media/image40.png"/><Relationship Id="rId10" Type="http://schemas.openxmlformats.org/officeDocument/2006/relationships/image" Target="../media/image44.png"/><Relationship Id="rId4" Type="http://schemas.openxmlformats.org/officeDocument/2006/relationships/image" Target="../media/image39.png"/><Relationship Id="rId9" Type="http://schemas.openxmlformats.org/officeDocument/2006/relationships/image" Target="../media/image43.jpeg"/></Relationships>
</file>

<file path=ppt/slides/_rels/slide3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45.png"/><Relationship Id="rId3" Type="http://schemas.openxmlformats.org/officeDocument/2006/relationships/image" Target="../media/image29.jpg"/><Relationship Id="rId7" Type="http://schemas.openxmlformats.org/officeDocument/2006/relationships/image" Target="../media/image42.png"/><Relationship Id="rId12"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image" Target="../media/image41.jpeg"/><Relationship Id="rId11" Type="http://schemas.openxmlformats.org/officeDocument/2006/relationships/image" Target="../media/image28.png"/><Relationship Id="rId5" Type="http://schemas.openxmlformats.org/officeDocument/2006/relationships/image" Target="../media/image40.png"/><Relationship Id="rId10" Type="http://schemas.openxmlformats.org/officeDocument/2006/relationships/image" Target="../media/image44.png"/><Relationship Id="rId4" Type="http://schemas.openxmlformats.org/officeDocument/2006/relationships/image" Target="../media/image39.png"/><Relationship Id="rId9" Type="http://schemas.openxmlformats.org/officeDocument/2006/relationships/image" Target="../media/image43.jpeg"/></Relationships>
</file>

<file path=ppt/slides/_rels/slide39.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30.png"/><Relationship Id="rId3" Type="http://schemas.openxmlformats.org/officeDocument/2006/relationships/image" Target="../media/image32.png"/><Relationship Id="rId7" Type="http://schemas.openxmlformats.org/officeDocument/2006/relationships/image" Target="../media/image41.jpeg"/><Relationship Id="rId12"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image" Target="../media/image40.png"/><Relationship Id="rId11" Type="http://schemas.openxmlformats.org/officeDocument/2006/relationships/image" Target="../media/image44.png"/><Relationship Id="rId5" Type="http://schemas.openxmlformats.org/officeDocument/2006/relationships/image" Target="../media/image39.png"/><Relationship Id="rId10" Type="http://schemas.openxmlformats.org/officeDocument/2006/relationships/image" Target="../media/image43.jpeg"/><Relationship Id="rId4" Type="http://schemas.openxmlformats.org/officeDocument/2006/relationships/image" Target="../media/image29.jpg"/><Relationship Id="rId9" Type="http://schemas.openxmlformats.org/officeDocument/2006/relationships/image" Target="../media/image25.png"/><Relationship Id="rId14"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28.png"/><Relationship Id="rId3" Type="http://schemas.openxmlformats.org/officeDocument/2006/relationships/image" Target="../media/image33.png"/><Relationship Id="rId7" Type="http://schemas.openxmlformats.org/officeDocument/2006/relationships/image" Target="../media/image40.png"/><Relationship Id="rId12"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image" Target="../media/image39.png"/><Relationship Id="rId11" Type="http://schemas.openxmlformats.org/officeDocument/2006/relationships/image" Target="../media/image43.jpeg"/><Relationship Id="rId5" Type="http://schemas.openxmlformats.org/officeDocument/2006/relationships/image" Target="../media/image29.jpg"/><Relationship Id="rId15" Type="http://schemas.openxmlformats.org/officeDocument/2006/relationships/image" Target="../media/image45.png"/><Relationship Id="rId10" Type="http://schemas.openxmlformats.org/officeDocument/2006/relationships/image" Target="../media/image25.png"/><Relationship Id="rId4" Type="http://schemas.openxmlformats.org/officeDocument/2006/relationships/image" Target="../media/image32.png"/><Relationship Id="rId9" Type="http://schemas.openxmlformats.org/officeDocument/2006/relationships/image" Target="../media/image42.png"/><Relationship Id="rId14" Type="http://schemas.openxmlformats.org/officeDocument/2006/relationships/image" Target="../media/image30.png"/></Relationships>
</file>

<file path=ppt/slides/_rels/slide41.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44.png"/><Relationship Id="rId3" Type="http://schemas.openxmlformats.org/officeDocument/2006/relationships/image" Target="../media/image33.png"/><Relationship Id="rId7" Type="http://schemas.openxmlformats.org/officeDocument/2006/relationships/image" Target="../media/image40.png"/><Relationship Id="rId12" Type="http://schemas.openxmlformats.org/officeDocument/2006/relationships/image" Target="../media/image43.jpeg"/><Relationship Id="rId2" Type="http://schemas.openxmlformats.org/officeDocument/2006/relationships/notesSlide" Target="../notesSlides/notesSlide41.xml"/><Relationship Id="rId16" Type="http://schemas.openxmlformats.org/officeDocument/2006/relationships/image" Target="../media/image45.png"/><Relationship Id="rId1" Type="http://schemas.openxmlformats.org/officeDocument/2006/relationships/slideLayout" Target="../slideLayouts/slideLayout4.xml"/><Relationship Id="rId6" Type="http://schemas.openxmlformats.org/officeDocument/2006/relationships/image" Target="../media/image39.png"/><Relationship Id="rId11" Type="http://schemas.openxmlformats.org/officeDocument/2006/relationships/image" Target="../media/image25.png"/><Relationship Id="rId5" Type="http://schemas.openxmlformats.org/officeDocument/2006/relationships/image" Target="../media/image29.jpg"/><Relationship Id="rId15" Type="http://schemas.openxmlformats.org/officeDocument/2006/relationships/image" Target="../media/image30.png"/><Relationship Id="rId10" Type="http://schemas.openxmlformats.org/officeDocument/2006/relationships/image" Target="../media/image42.png"/><Relationship Id="rId4" Type="http://schemas.openxmlformats.org/officeDocument/2006/relationships/image" Target="../media/image32.png"/><Relationship Id="rId9" Type="http://schemas.openxmlformats.org/officeDocument/2006/relationships/image" Target="../media/image36.png"/><Relationship Id="rId14" Type="http://schemas.openxmlformats.org/officeDocument/2006/relationships/image" Target="../media/image28.png"/></Relationships>
</file>

<file path=ppt/slides/_rels/slide42.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42.png"/><Relationship Id="rId3" Type="http://schemas.openxmlformats.org/officeDocument/2006/relationships/image" Target="../media/image33.png"/><Relationship Id="rId7" Type="http://schemas.openxmlformats.org/officeDocument/2006/relationships/image" Target="../media/image40.png"/><Relationship Id="rId12" Type="http://schemas.openxmlformats.org/officeDocument/2006/relationships/image" Target="../media/image37.png"/><Relationship Id="rId17" Type="http://schemas.openxmlformats.org/officeDocument/2006/relationships/image" Target="../media/image28.png"/><Relationship Id="rId2" Type="http://schemas.openxmlformats.org/officeDocument/2006/relationships/notesSlide" Target="../notesSlides/notesSlide42.xml"/><Relationship Id="rId16" Type="http://schemas.openxmlformats.org/officeDocument/2006/relationships/image" Target="../media/image44.png"/><Relationship Id="rId1" Type="http://schemas.openxmlformats.org/officeDocument/2006/relationships/slideLayout" Target="../slideLayouts/slideLayout4.xml"/><Relationship Id="rId6" Type="http://schemas.openxmlformats.org/officeDocument/2006/relationships/image" Target="../media/image39.png"/><Relationship Id="rId11" Type="http://schemas.openxmlformats.org/officeDocument/2006/relationships/image" Target="../media/image36.png"/><Relationship Id="rId5" Type="http://schemas.openxmlformats.org/officeDocument/2006/relationships/image" Target="../media/image29.jpg"/><Relationship Id="rId15" Type="http://schemas.openxmlformats.org/officeDocument/2006/relationships/image" Target="../media/image43.jpeg"/><Relationship Id="rId10" Type="http://schemas.openxmlformats.org/officeDocument/2006/relationships/image" Target="../media/image45.png"/><Relationship Id="rId4" Type="http://schemas.openxmlformats.org/officeDocument/2006/relationships/image" Target="../media/image32.png"/><Relationship Id="rId9" Type="http://schemas.openxmlformats.org/officeDocument/2006/relationships/image" Target="../media/image30.png"/><Relationship Id="rId14" Type="http://schemas.openxmlformats.org/officeDocument/2006/relationships/image" Target="../media/image25.png"/></Relationships>
</file>

<file path=ppt/slides/_rels/slide43.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37.png"/><Relationship Id="rId18" Type="http://schemas.openxmlformats.org/officeDocument/2006/relationships/image" Target="../media/image28.png"/><Relationship Id="rId3" Type="http://schemas.openxmlformats.org/officeDocument/2006/relationships/image" Target="../media/image46.png"/><Relationship Id="rId7" Type="http://schemas.openxmlformats.org/officeDocument/2006/relationships/image" Target="../media/image39.png"/><Relationship Id="rId12" Type="http://schemas.openxmlformats.org/officeDocument/2006/relationships/image" Target="../media/image36.png"/><Relationship Id="rId17" Type="http://schemas.openxmlformats.org/officeDocument/2006/relationships/image" Target="../media/image44.png"/><Relationship Id="rId2" Type="http://schemas.openxmlformats.org/officeDocument/2006/relationships/notesSlide" Target="../notesSlides/notesSlide43.xml"/><Relationship Id="rId16" Type="http://schemas.openxmlformats.org/officeDocument/2006/relationships/image" Target="../media/image43.jpeg"/><Relationship Id="rId1" Type="http://schemas.openxmlformats.org/officeDocument/2006/relationships/slideLayout" Target="../slideLayouts/slideLayout4.xml"/><Relationship Id="rId6" Type="http://schemas.openxmlformats.org/officeDocument/2006/relationships/image" Target="../media/image29.jpg"/><Relationship Id="rId11" Type="http://schemas.openxmlformats.org/officeDocument/2006/relationships/image" Target="../media/image45.png"/><Relationship Id="rId5" Type="http://schemas.openxmlformats.org/officeDocument/2006/relationships/image" Target="../media/image32.png"/><Relationship Id="rId1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33.png"/><Relationship Id="rId9" Type="http://schemas.openxmlformats.org/officeDocument/2006/relationships/image" Target="../media/image41.jpeg"/><Relationship Id="rId14" Type="http://schemas.openxmlformats.org/officeDocument/2006/relationships/image" Target="../media/image42.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5.xml"/><Relationship Id="rId4" Type="http://schemas.openxmlformats.org/officeDocument/2006/relationships/image" Target="../media/image49.png"/></Relationships>
</file>

<file path=ppt/slides/_rels/slide49.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1646963"/>
          </a:xfrm>
        </p:spPr>
        <p:txBody>
          <a:bodyPr/>
          <a:lstStyle/>
          <a:p>
            <a:pPr algn="l"/>
            <a:r>
              <a:rPr lang="se-NO" dirty="0"/>
              <a:t>Oadjebas neahttagávppašeapmi</a:t>
            </a:r>
            <a:endParaRPr lang="nb-NO" dirty="0"/>
          </a:p>
        </p:txBody>
      </p:sp>
      <p:sp>
        <p:nvSpPr>
          <p:cNvPr id="3" name="Undertittel 2"/>
          <p:cNvSpPr>
            <a:spLocks noGrp="1"/>
          </p:cNvSpPr>
          <p:nvPr>
            <p:ph type="subTitle" idx="4294967295"/>
          </p:nvPr>
        </p:nvSpPr>
        <p:spPr>
          <a:xfrm>
            <a:off x="1524000" y="3602038"/>
            <a:ext cx="9144000" cy="2589756"/>
          </a:xfrm>
        </p:spPr>
        <p:txBody>
          <a:bodyPr>
            <a:normAutofit/>
          </a:bodyPr>
          <a:lstStyle/>
          <a:p>
            <a:pPr algn="l"/>
            <a:r>
              <a:rPr lang="se-NO" b="1" dirty="0"/>
              <a:t>Oahppomihttomearri</a:t>
            </a:r>
            <a:r>
              <a:rPr lang="nb-NO" b="1" dirty="0"/>
              <a:t>:</a:t>
            </a:r>
          </a:p>
          <a:p>
            <a:pPr marL="342900" indent="-342900" algn="l">
              <a:buFontTx/>
              <a:buChar char="-"/>
            </a:pPr>
            <a:r>
              <a:rPr lang="nb-NO" dirty="0" err="1"/>
              <a:t>Oahpa</a:t>
            </a:r>
            <a:r>
              <a:rPr lang="nb-NO" dirty="0"/>
              <a:t> </a:t>
            </a:r>
            <a:r>
              <a:rPr lang="nb-NO" dirty="0" err="1"/>
              <a:t>dovdat</a:t>
            </a:r>
            <a:r>
              <a:rPr lang="nb-NO" dirty="0"/>
              <a:t> </a:t>
            </a:r>
            <a:r>
              <a:rPr lang="nb-NO" dirty="0" err="1"/>
              <a:t>neahttag</a:t>
            </a:r>
            <a:r>
              <a:rPr lang="se-NO" dirty="0" err="1"/>
              <a:t>ávppi</a:t>
            </a:r>
            <a:r>
              <a:rPr lang="se-NO" dirty="0"/>
              <a:t> vuođđoelemeanttaid</a:t>
            </a:r>
            <a:endParaRPr lang="nb-NO" dirty="0"/>
          </a:p>
          <a:p>
            <a:pPr marL="342900" indent="-342900" algn="l">
              <a:buFontTx/>
              <a:buChar char="-"/>
            </a:pPr>
            <a:r>
              <a:rPr lang="se-NO" dirty="0"/>
              <a:t>Oahpa movt don válljet ja mávssát gálvvuid</a:t>
            </a:r>
            <a:endParaRPr lang="nb-NO" dirty="0"/>
          </a:p>
          <a:p>
            <a:pPr marL="342900" indent="-342900" algn="l">
              <a:buFontTx/>
              <a:buChar char="-"/>
            </a:pPr>
            <a:r>
              <a:rPr lang="se-NO" dirty="0"/>
              <a:t>Oahpa guđiid dieđuid don sáhtát oadjebasat addit</a:t>
            </a:r>
            <a:endParaRPr lang="nb-NO" dirty="0"/>
          </a:p>
          <a:p>
            <a:pPr marL="342900" indent="-342900" algn="l">
              <a:buFontTx/>
              <a:buChar char="-"/>
            </a:pPr>
            <a:r>
              <a:rPr lang="se-NO" dirty="0"/>
              <a:t>Oahpa maid galggat vuhtiiváldit vai it dájuhuvvo ja gávppašat oadjebasat neahtas</a:t>
            </a:r>
            <a:endParaRPr lang="nb-NO" dirty="0"/>
          </a:p>
        </p:txBody>
      </p:sp>
    </p:spTree>
    <p:extLst>
      <p:ext uri="{BB962C8B-B14F-4D97-AF65-F5344CB8AC3E}">
        <p14:creationId xmlns:p14="http://schemas.microsoft.com/office/powerpoint/2010/main" val="3594708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a:t>
            </a:r>
            <a:r>
              <a:rPr lang="se-NO" sz="1600" dirty="0" err="1">
                <a:solidFill>
                  <a:srgbClr val="000000"/>
                </a:solidFill>
              </a:rPr>
              <a:t>eahttagávpi</a:t>
            </a:r>
            <a:endParaRPr lang="nn-NO" sz="1600" dirty="0">
              <a:solidFill>
                <a:srgbClr val="000000"/>
              </a:solidFill>
            </a:endParaRPr>
          </a:p>
        </p:txBody>
      </p:sp>
      <p:sp>
        <p:nvSpPr>
          <p:cNvPr id="21" name="Tittel 20"/>
          <p:cNvSpPr>
            <a:spLocks noGrp="1"/>
          </p:cNvSpPr>
          <p:nvPr>
            <p:ph type="title"/>
          </p:nvPr>
        </p:nvSpPr>
        <p:spPr/>
        <p:txBody>
          <a:bodyPr/>
          <a:lstStyle/>
          <a:p>
            <a:r>
              <a:rPr lang="nb-NO" dirty="0" err="1"/>
              <a:t>Mii</a:t>
            </a:r>
            <a:r>
              <a:rPr lang="nb-NO" dirty="0"/>
              <a:t> lea </a:t>
            </a:r>
            <a:r>
              <a:rPr lang="nb-NO" dirty="0" err="1"/>
              <a:t>neahttagávpi</a:t>
            </a:r>
            <a:r>
              <a:rPr lang="nb-NO" dirty="0"/>
              <a:t>?</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10</a:t>
            </a:fld>
            <a:endParaRPr lang="nn-NO"/>
          </a:p>
        </p:txBody>
      </p:sp>
      <p:sp>
        <p:nvSpPr>
          <p:cNvPr id="15" name="TekstSylinder 14"/>
          <p:cNvSpPr txBox="1"/>
          <p:nvPr/>
        </p:nvSpPr>
        <p:spPr>
          <a:xfrm>
            <a:off x="7982712" y="2794846"/>
            <a:ext cx="1725593" cy="2862322"/>
          </a:xfrm>
          <a:prstGeom prst="rect">
            <a:avLst/>
          </a:prstGeom>
          <a:solidFill>
            <a:schemeClr val="bg2"/>
          </a:solidFill>
          <a:ln>
            <a:solidFill>
              <a:schemeClr val="tx1"/>
            </a:solidFill>
          </a:ln>
        </p:spPr>
        <p:txBody>
          <a:bodyPr wrap="square" rtlCol="0">
            <a:spAutoFit/>
          </a:bodyPr>
          <a:lstStyle/>
          <a:p>
            <a:r>
              <a:rPr lang="se-NO" dirty="0"/>
              <a:t>Gálvvut</a:t>
            </a:r>
            <a:endParaRPr lang="nb-NO" dirty="0"/>
          </a:p>
          <a:p>
            <a:r>
              <a:rPr lang="nb-NO" dirty="0"/>
              <a:t>_________</a:t>
            </a:r>
          </a:p>
          <a:p>
            <a:r>
              <a:rPr lang="nb-NO" dirty="0"/>
              <a:t>_________</a:t>
            </a:r>
          </a:p>
          <a:p>
            <a:r>
              <a:rPr lang="nb-NO" dirty="0"/>
              <a:t>_________</a:t>
            </a:r>
          </a:p>
          <a:p>
            <a:r>
              <a:rPr lang="nb-NO" dirty="0"/>
              <a:t>_______</a:t>
            </a:r>
          </a:p>
          <a:p>
            <a:r>
              <a:rPr lang="nb-NO" dirty="0"/>
              <a:t>_________</a:t>
            </a:r>
          </a:p>
          <a:p>
            <a:r>
              <a:rPr lang="nb-NO" dirty="0"/>
              <a:t>_____</a:t>
            </a:r>
          </a:p>
          <a:p>
            <a:r>
              <a:rPr lang="nb-NO" dirty="0"/>
              <a:t>________</a:t>
            </a:r>
          </a:p>
          <a:p>
            <a:br>
              <a:rPr lang="nb-NO" dirty="0"/>
            </a:br>
            <a:r>
              <a:rPr lang="se-NO" dirty="0"/>
              <a:t>Oktiibuot</a:t>
            </a:r>
            <a:r>
              <a:rPr lang="nb-NO" dirty="0"/>
              <a:t>   </a:t>
            </a:r>
            <a:r>
              <a:rPr lang="nb-NO" dirty="0" err="1"/>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895824"/>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82006" y="2879791"/>
            <a:ext cx="760652" cy="722619"/>
          </a:xfrm>
          <a:prstGeom prst="rect">
            <a:avLst/>
          </a:prstGeom>
        </p:spPr>
      </p:pic>
      <p:pic>
        <p:nvPicPr>
          <p:cNvPr id="18" name="Bilde 17"/>
          <p:cNvPicPr>
            <a:picLocks noChangeAspect="1"/>
          </p:cNvPicPr>
          <p:nvPr/>
        </p:nvPicPr>
        <p:blipFill>
          <a:blip r:embed="rId8"/>
          <a:stretch>
            <a:fillRect/>
          </a:stretch>
        </p:blipFill>
        <p:spPr>
          <a:xfrm>
            <a:off x="6182006" y="4329188"/>
            <a:ext cx="692521" cy="678942"/>
          </a:xfrm>
          <a:prstGeom prst="rect">
            <a:avLst/>
          </a:prstGeom>
        </p:spPr>
      </p:pic>
      <p:pic>
        <p:nvPicPr>
          <p:cNvPr id="19" name="Bilde 18"/>
          <p:cNvPicPr>
            <a:picLocks noChangeAspect="1"/>
          </p:cNvPicPr>
          <p:nvPr/>
        </p:nvPicPr>
        <p:blipFill>
          <a:blip r:embed="rId9"/>
          <a:stretch>
            <a:fillRect/>
          </a:stretch>
        </p:blipFill>
        <p:spPr>
          <a:xfrm>
            <a:off x="4538385" y="4402340"/>
            <a:ext cx="659638" cy="605790"/>
          </a:xfrm>
          <a:prstGeom prst="rect">
            <a:avLst/>
          </a:prstGeom>
        </p:spPr>
      </p:pic>
      <p:pic>
        <p:nvPicPr>
          <p:cNvPr id="20" name="Bilde 19"/>
          <p:cNvPicPr>
            <a:picLocks noChangeAspect="1"/>
          </p:cNvPicPr>
          <p:nvPr/>
        </p:nvPicPr>
        <p:blipFill>
          <a:blip r:embed="rId10"/>
          <a:stretch>
            <a:fillRect/>
          </a:stretch>
        </p:blipFill>
        <p:spPr>
          <a:xfrm>
            <a:off x="2856993" y="4361073"/>
            <a:ext cx="608583" cy="643359"/>
          </a:xfrm>
          <a:prstGeom prst="rect">
            <a:avLst/>
          </a:prstGeom>
        </p:spPr>
      </p:pic>
      <p:pic>
        <p:nvPicPr>
          <p:cNvPr id="28" name="Bilde 27"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30" name="Bilde 29"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5" name="Bilde 34"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sp>
        <p:nvSpPr>
          <p:cNvPr id="16" name="Ellipse 15"/>
          <p:cNvSpPr/>
          <p:nvPr/>
        </p:nvSpPr>
        <p:spPr>
          <a:xfrm>
            <a:off x="2362932" y="2665120"/>
            <a:ext cx="2040240" cy="150954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7" name="Bilde 36" descr="pekehånd.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4912" y="2193276"/>
            <a:ext cx="5465265" cy="6830136"/>
          </a:xfrm>
          <a:prstGeom prst="rect">
            <a:avLst/>
          </a:prstGeom>
        </p:spPr>
      </p:pic>
    </p:spTree>
    <p:extLst>
      <p:ext uri="{BB962C8B-B14F-4D97-AF65-F5344CB8AC3E}">
        <p14:creationId xmlns:p14="http://schemas.microsoft.com/office/powerpoint/2010/main" val="161673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Mii</a:t>
            </a:r>
            <a:r>
              <a:rPr lang="nb-NO" dirty="0"/>
              <a:t> lea </a:t>
            </a:r>
            <a:r>
              <a:rPr lang="nb-NO" dirty="0" err="1"/>
              <a:t>neahttagávpi</a:t>
            </a:r>
            <a:r>
              <a:rPr lang="nb-NO" dirty="0"/>
              <a:t>?</a:t>
            </a:r>
          </a:p>
        </p:txBody>
      </p:sp>
      <p:grpSp>
        <p:nvGrpSpPr>
          <p:cNvPr id="14" name="Gruppe 13"/>
          <p:cNvGrpSpPr/>
          <p:nvPr/>
        </p:nvGrpSpPr>
        <p:grpSpPr>
          <a:xfrm>
            <a:off x="3780867" y="1577613"/>
            <a:ext cx="5137846" cy="4013665"/>
            <a:chOff x="3782856" y="1577613"/>
            <a:chExt cx="4820299" cy="4013665"/>
          </a:xfrm>
        </p:grpSpPr>
        <p:pic>
          <p:nvPicPr>
            <p:cNvPr id="3" name="Bilde 2"/>
            <p:cNvPicPr>
              <a:picLocks noChangeAspect="1"/>
            </p:cNvPicPr>
            <p:nvPr/>
          </p:nvPicPr>
          <p:blipFill>
            <a:blip r:embed="rId3"/>
            <a:stretch>
              <a:fillRect/>
            </a:stretch>
          </p:blipFill>
          <p:spPr>
            <a:xfrm>
              <a:off x="3782856" y="1577613"/>
              <a:ext cx="4820299" cy="4013665"/>
            </a:xfrm>
            <a:prstGeom prst="rect">
              <a:avLst/>
            </a:prstGeom>
          </p:spPr>
        </p:pic>
        <p:sp>
          <p:nvSpPr>
            <p:cNvPr id="4" name="TekstSylinder 3"/>
            <p:cNvSpPr txBox="1"/>
            <p:nvPr/>
          </p:nvSpPr>
          <p:spPr>
            <a:xfrm>
              <a:off x="6656832" y="2532888"/>
              <a:ext cx="1163037" cy="1077218"/>
            </a:xfrm>
            <a:prstGeom prst="rect">
              <a:avLst/>
            </a:prstGeom>
            <a:noFill/>
          </p:spPr>
          <p:txBody>
            <a:bodyPr wrap="square" rtlCol="0">
              <a:spAutoFit/>
            </a:bodyPr>
            <a:lstStyle/>
            <a:p>
              <a:r>
                <a:rPr lang="se-NO" sz="3200" dirty="0"/>
                <a:t>Galle</a:t>
              </a:r>
            </a:p>
            <a:p>
              <a:endParaRPr lang="nb-NO" sz="3200" dirty="0"/>
            </a:p>
          </p:txBody>
        </p:sp>
        <p:sp>
          <p:nvSpPr>
            <p:cNvPr id="5" name="TekstSylinder 4"/>
            <p:cNvSpPr txBox="1"/>
            <p:nvPr/>
          </p:nvSpPr>
          <p:spPr>
            <a:xfrm>
              <a:off x="6656832" y="3483864"/>
              <a:ext cx="886968" cy="584775"/>
            </a:xfrm>
            <a:prstGeom prst="rect">
              <a:avLst/>
            </a:prstGeom>
            <a:noFill/>
          </p:spPr>
          <p:txBody>
            <a:bodyPr wrap="square" rtlCol="0">
              <a:spAutoFit/>
            </a:bodyPr>
            <a:lstStyle/>
            <a:p>
              <a:r>
                <a:rPr lang="nb-NO" sz="3200" dirty="0" err="1"/>
                <a:t>Str</a:t>
              </a:r>
              <a:r>
                <a:rPr lang="nb-NO" sz="3200" dirty="0"/>
                <a:t>.</a:t>
              </a:r>
            </a:p>
          </p:txBody>
        </p:sp>
        <p:sp>
          <p:nvSpPr>
            <p:cNvPr id="6" name="TekstSylinder 5"/>
            <p:cNvSpPr txBox="1"/>
            <p:nvPr/>
          </p:nvSpPr>
          <p:spPr>
            <a:xfrm>
              <a:off x="4233672" y="3675888"/>
              <a:ext cx="2093976" cy="1077218"/>
            </a:xfrm>
            <a:prstGeom prst="rect">
              <a:avLst/>
            </a:prstGeom>
            <a:noFill/>
          </p:spPr>
          <p:txBody>
            <a:bodyPr wrap="square" rtlCol="0">
              <a:spAutoFit/>
            </a:bodyPr>
            <a:lstStyle/>
            <a:p>
              <a:r>
                <a:rPr lang="se-NO" sz="3200" dirty="0"/>
                <a:t>Haddi</a:t>
              </a:r>
              <a:r>
                <a:rPr lang="nb-NO" sz="3200" dirty="0"/>
                <a:t>: XX,XX</a:t>
              </a:r>
            </a:p>
          </p:txBody>
        </p:sp>
        <p:pic>
          <p:nvPicPr>
            <p:cNvPr id="8" name="Bilde 7"/>
            <p:cNvPicPr>
              <a:picLocks noChangeAspect="1"/>
            </p:cNvPicPr>
            <p:nvPr/>
          </p:nvPicPr>
          <p:blipFill>
            <a:blip r:embed="rId4"/>
            <a:stretch>
              <a:fillRect/>
            </a:stretch>
          </p:blipFill>
          <p:spPr>
            <a:xfrm>
              <a:off x="4402359" y="1933643"/>
              <a:ext cx="1925289" cy="1842608"/>
            </a:xfrm>
            <a:prstGeom prst="rect">
              <a:avLst/>
            </a:prstGeom>
          </p:spPr>
        </p:pic>
        <p:pic>
          <p:nvPicPr>
            <p:cNvPr id="9" name="Bilde 8" descr="knapp.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1407" y="4289177"/>
              <a:ext cx="3996242" cy="991210"/>
            </a:xfrm>
            <a:prstGeom prst="rect">
              <a:avLst/>
            </a:prstGeom>
          </p:spPr>
        </p:pic>
        <p:sp>
          <p:nvSpPr>
            <p:cNvPr id="7" name="TekstSylinder 6"/>
            <p:cNvSpPr txBox="1"/>
            <p:nvPr/>
          </p:nvSpPr>
          <p:spPr>
            <a:xfrm>
              <a:off x="5109128" y="4325325"/>
              <a:ext cx="2325342" cy="830997"/>
            </a:xfrm>
            <a:prstGeom prst="rect">
              <a:avLst/>
            </a:prstGeom>
            <a:noFill/>
          </p:spPr>
          <p:txBody>
            <a:bodyPr wrap="square" rtlCol="0">
              <a:spAutoFit/>
            </a:bodyPr>
            <a:lstStyle/>
            <a:p>
              <a:pPr algn="ctr"/>
              <a:r>
                <a:rPr lang="se-NO" sz="4800" spc="600" dirty="0">
                  <a:solidFill>
                    <a:schemeClr val="bg1"/>
                  </a:solidFill>
                </a:rPr>
                <a:t>Oastte</a:t>
              </a:r>
              <a:endParaRPr lang="nb-NO" sz="4800" spc="600" dirty="0">
                <a:solidFill>
                  <a:schemeClr val="bg1"/>
                </a:solidFill>
              </a:endParaRPr>
            </a:p>
          </p:txBody>
        </p:sp>
      </p:grpSp>
    </p:spTree>
    <p:extLst>
      <p:ext uri="{BB962C8B-B14F-4D97-AF65-F5344CB8AC3E}">
        <p14:creationId xmlns:p14="http://schemas.microsoft.com/office/powerpoint/2010/main" val="2346800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stretch>
            <a:fillRect/>
          </a:stretch>
        </p:blipFill>
        <p:spPr>
          <a:xfrm>
            <a:off x="3813048" y="1588559"/>
            <a:ext cx="4653343" cy="4013665"/>
          </a:xfrm>
          <a:prstGeom prst="rect">
            <a:avLst/>
          </a:prstGeom>
        </p:spPr>
      </p:pic>
      <p:sp>
        <p:nvSpPr>
          <p:cNvPr id="4" name="TekstSylinder 3"/>
          <p:cNvSpPr txBox="1"/>
          <p:nvPr/>
        </p:nvSpPr>
        <p:spPr>
          <a:xfrm>
            <a:off x="6656832" y="2532888"/>
            <a:ext cx="886968" cy="584775"/>
          </a:xfrm>
          <a:prstGeom prst="rect">
            <a:avLst/>
          </a:prstGeom>
          <a:noFill/>
        </p:spPr>
        <p:txBody>
          <a:bodyPr wrap="square" rtlCol="0">
            <a:spAutoFit/>
          </a:bodyPr>
          <a:lstStyle/>
          <a:p>
            <a:pPr algn="ctr"/>
            <a:r>
              <a:rPr lang="nb-NO" sz="3200" dirty="0">
                <a:solidFill>
                  <a:srgbClr val="FF0000"/>
                </a:solidFill>
              </a:rPr>
              <a:t>1</a:t>
            </a:r>
          </a:p>
        </p:txBody>
      </p:sp>
      <p:sp>
        <p:nvSpPr>
          <p:cNvPr id="5" name="TekstSylinder 4"/>
          <p:cNvSpPr txBox="1"/>
          <p:nvPr/>
        </p:nvSpPr>
        <p:spPr>
          <a:xfrm>
            <a:off x="6656832" y="3619207"/>
            <a:ext cx="886968" cy="338554"/>
          </a:xfrm>
          <a:prstGeom prst="rect">
            <a:avLst/>
          </a:prstGeom>
          <a:noFill/>
        </p:spPr>
        <p:txBody>
          <a:bodyPr wrap="square" rtlCol="0">
            <a:spAutoFit/>
          </a:bodyPr>
          <a:lstStyle/>
          <a:p>
            <a:r>
              <a:rPr lang="nb-NO" sz="1600" dirty="0" err="1">
                <a:solidFill>
                  <a:srgbClr val="FF0000"/>
                </a:solidFill>
              </a:rPr>
              <a:t>Medium</a:t>
            </a:r>
            <a:endParaRPr lang="nb-NO" sz="1600" dirty="0">
              <a:solidFill>
                <a:srgbClr val="FF0000"/>
              </a:solidFill>
            </a:endParaRPr>
          </a:p>
        </p:txBody>
      </p:sp>
      <p:sp>
        <p:nvSpPr>
          <p:cNvPr id="6" name="TekstSylinder 5"/>
          <p:cNvSpPr txBox="1"/>
          <p:nvPr/>
        </p:nvSpPr>
        <p:spPr>
          <a:xfrm>
            <a:off x="4233671" y="3675888"/>
            <a:ext cx="2700337" cy="584775"/>
          </a:xfrm>
          <a:prstGeom prst="rect">
            <a:avLst/>
          </a:prstGeom>
          <a:noFill/>
        </p:spPr>
        <p:txBody>
          <a:bodyPr wrap="square" rtlCol="0">
            <a:spAutoFit/>
          </a:bodyPr>
          <a:lstStyle/>
          <a:p>
            <a:r>
              <a:rPr lang="nb-NO" sz="3200" dirty="0"/>
              <a:t>HADDI: </a:t>
            </a:r>
            <a:r>
              <a:rPr lang="nb-NO" sz="3200" dirty="0">
                <a:solidFill>
                  <a:srgbClr val="FF0000"/>
                </a:solidFill>
              </a:rPr>
              <a:t>99,50</a:t>
            </a:r>
          </a:p>
        </p:txBody>
      </p:sp>
      <p:pic>
        <p:nvPicPr>
          <p:cNvPr id="8" name="Bilde 7"/>
          <p:cNvPicPr>
            <a:picLocks noChangeAspect="1"/>
          </p:cNvPicPr>
          <p:nvPr/>
        </p:nvPicPr>
        <p:blipFill>
          <a:blip r:embed="rId4"/>
          <a:stretch>
            <a:fillRect/>
          </a:stretch>
        </p:blipFill>
        <p:spPr>
          <a:xfrm>
            <a:off x="4402359" y="1933643"/>
            <a:ext cx="1925289" cy="1842608"/>
          </a:xfrm>
          <a:prstGeom prst="rect">
            <a:avLst/>
          </a:prstGeom>
        </p:spPr>
      </p:pic>
      <p:sp>
        <p:nvSpPr>
          <p:cNvPr id="2" name="Tittel 1"/>
          <p:cNvSpPr>
            <a:spLocks noGrp="1"/>
          </p:cNvSpPr>
          <p:nvPr>
            <p:ph type="title"/>
          </p:nvPr>
        </p:nvSpPr>
        <p:spPr/>
        <p:txBody>
          <a:bodyPr/>
          <a:lstStyle/>
          <a:p>
            <a:r>
              <a:rPr lang="nb-NO" dirty="0" err="1"/>
              <a:t>Mii</a:t>
            </a:r>
            <a:r>
              <a:rPr lang="nb-NO" dirty="0"/>
              <a:t> lea </a:t>
            </a:r>
            <a:r>
              <a:rPr lang="nb-NO" dirty="0" err="1"/>
              <a:t>neahttagávpi</a:t>
            </a:r>
            <a:r>
              <a:rPr lang="nb-NO" dirty="0"/>
              <a:t>?</a:t>
            </a:r>
          </a:p>
        </p:txBody>
      </p:sp>
      <p:pic>
        <p:nvPicPr>
          <p:cNvPr id="9" name="Bilde 8" descr="knapp.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1407" y="4289177"/>
            <a:ext cx="3996242" cy="991210"/>
          </a:xfrm>
          <a:prstGeom prst="rect">
            <a:avLst/>
          </a:prstGeom>
        </p:spPr>
      </p:pic>
      <p:sp>
        <p:nvSpPr>
          <p:cNvPr id="7" name="TekstSylinder 6"/>
          <p:cNvSpPr txBox="1"/>
          <p:nvPr/>
        </p:nvSpPr>
        <p:spPr>
          <a:xfrm>
            <a:off x="4843463" y="4325325"/>
            <a:ext cx="2700337" cy="830997"/>
          </a:xfrm>
          <a:prstGeom prst="rect">
            <a:avLst/>
          </a:prstGeom>
          <a:noFill/>
        </p:spPr>
        <p:txBody>
          <a:bodyPr wrap="square" rtlCol="0">
            <a:spAutoFit/>
          </a:bodyPr>
          <a:lstStyle/>
          <a:p>
            <a:pPr algn="ctr"/>
            <a:r>
              <a:rPr lang="nb-NO" sz="4800" spc="600" dirty="0">
                <a:solidFill>
                  <a:schemeClr val="bg1"/>
                </a:solidFill>
              </a:rPr>
              <a:t>OASTTE</a:t>
            </a:r>
          </a:p>
        </p:txBody>
      </p:sp>
    </p:spTree>
    <p:extLst>
      <p:ext uri="{BB962C8B-B14F-4D97-AF65-F5344CB8AC3E}">
        <p14:creationId xmlns:p14="http://schemas.microsoft.com/office/powerpoint/2010/main" val="137780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Mii</a:t>
            </a:r>
            <a:r>
              <a:rPr lang="nb-NO" dirty="0"/>
              <a:t> lea </a:t>
            </a:r>
            <a:r>
              <a:rPr lang="nb-NO" dirty="0" err="1"/>
              <a:t>neahttagávpi</a:t>
            </a:r>
            <a:r>
              <a:rPr lang="nb-NO" dirty="0"/>
              <a:t>?</a:t>
            </a:r>
          </a:p>
        </p:txBody>
      </p:sp>
      <p:pic>
        <p:nvPicPr>
          <p:cNvPr id="3" name="Bilde 2"/>
          <p:cNvPicPr>
            <a:picLocks noChangeAspect="1"/>
          </p:cNvPicPr>
          <p:nvPr/>
        </p:nvPicPr>
        <p:blipFill>
          <a:blip r:embed="rId3"/>
          <a:stretch>
            <a:fillRect/>
          </a:stretch>
        </p:blipFill>
        <p:spPr>
          <a:xfrm>
            <a:off x="1583799" y="1779122"/>
            <a:ext cx="4353880" cy="3755368"/>
          </a:xfrm>
          <a:prstGeom prst="rect">
            <a:avLst/>
          </a:prstGeom>
        </p:spPr>
      </p:pic>
      <p:sp>
        <p:nvSpPr>
          <p:cNvPr id="4" name="TekstSylinder 3"/>
          <p:cNvSpPr txBox="1"/>
          <p:nvPr/>
        </p:nvSpPr>
        <p:spPr>
          <a:xfrm>
            <a:off x="4233284" y="2640101"/>
            <a:ext cx="829888" cy="547142"/>
          </a:xfrm>
          <a:prstGeom prst="rect">
            <a:avLst/>
          </a:prstGeom>
          <a:noFill/>
        </p:spPr>
        <p:txBody>
          <a:bodyPr wrap="square" rtlCol="0">
            <a:spAutoFit/>
          </a:bodyPr>
          <a:lstStyle/>
          <a:p>
            <a:pPr algn="ctr"/>
            <a:r>
              <a:rPr lang="nb-NO" sz="3200" dirty="0">
                <a:solidFill>
                  <a:srgbClr val="FF0000"/>
                </a:solidFill>
              </a:rPr>
              <a:t>1</a:t>
            </a:r>
          </a:p>
        </p:txBody>
      </p:sp>
      <p:sp>
        <p:nvSpPr>
          <p:cNvPr id="5" name="TekstSylinder 4"/>
          <p:cNvSpPr txBox="1"/>
          <p:nvPr/>
        </p:nvSpPr>
        <p:spPr>
          <a:xfrm>
            <a:off x="4221995" y="3679089"/>
            <a:ext cx="970894" cy="338554"/>
          </a:xfrm>
          <a:prstGeom prst="rect">
            <a:avLst/>
          </a:prstGeom>
          <a:noFill/>
        </p:spPr>
        <p:txBody>
          <a:bodyPr wrap="square" rtlCol="0">
            <a:spAutoFit/>
          </a:bodyPr>
          <a:lstStyle/>
          <a:p>
            <a:r>
              <a:rPr lang="nb-NO" sz="1600" dirty="0" err="1">
                <a:solidFill>
                  <a:srgbClr val="FF0000"/>
                </a:solidFill>
              </a:rPr>
              <a:t>Medium</a:t>
            </a:r>
            <a:endParaRPr lang="nb-NO" sz="1600" dirty="0">
              <a:solidFill>
                <a:srgbClr val="FF0000"/>
              </a:solidFill>
            </a:endParaRPr>
          </a:p>
        </p:txBody>
      </p:sp>
      <p:pic>
        <p:nvPicPr>
          <p:cNvPr id="8" name="Bilde 7"/>
          <p:cNvPicPr>
            <a:picLocks noChangeAspect="1"/>
          </p:cNvPicPr>
          <p:nvPr/>
        </p:nvPicPr>
        <p:blipFill>
          <a:blip r:embed="rId4"/>
          <a:stretch>
            <a:fillRect/>
          </a:stretch>
        </p:blipFill>
        <p:spPr>
          <a:xfrm>
            <a:off x="2135185" y="2101998"/>
            <a:ext cx="1801388" cy="1724028"/>
          </a:xfrm>
          <a:prstGeom prst="rect">
            <a:avLst/>
          </a:prstGeom>
        </p:spPr>
      </p:pic>
      <p:pic>
        <p:nvPicPr>
          <p:cNvPr id="9" name="Bilde 8" descr="knapp.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2957" y="4305943"/>
            <a:ext cx="3739066" cy="927421"/>
          </a:xfrm>
          <a:prstGeom prst="rect">
            <a:avLst/>
          </a:prstGeom>
        </p:spPr>
      </p:pic>
      <p:sp>
        <p:nvSpPr>
          <p:cNvPr id="7" name="TekstSylinder 6"/>
          <p:cNvSpPr txBox="1"/>
          <p:nvPr/>
        </p:nvSpPr>
        <p:spPr>
          <a:xfrm>
            <a:off x="1862957" y="4339765"/>
            <a:ext cx="3739066" cy="830997"/>
          </a:xfrm>
          <a:prstGeom prst="rect">
            <a:avLst/>
          </a:prstGeom>
          <a:noFill/>
        </p:spPr>
        <p:txBody>
          <a:bodyPr wrap="square" rtlCol="0">
            <a:spAutoFit/>
          </a:bodyPr>
          <a:lstStyle/>
          <a:p>
            <a:pPr algn="ctr"/>
            <a:r>
              <a:rPr lang="se-NO" sz="4800" spc="600" dirty="0">
                <a:solidFill>
                  <a:schemeClr val="bg1"/>
                </a:solidFill>
              </a:rPr>
              <a:t>Oastte</a:t>
            </a:r>
            <a:endParaRPr lang="nb-NO" sz="4800" spc="600" dirty="0">
              <a:solidFill>
                <a:schemeClr val="bg1"/>
              </a:solidFill>
            </a:endParaRPr>
          </a:p>
        </p:txBody>
      </p:sp>
      <p:pic>
        <p:nvPicPr>
          <p:cNvPr id="12" name="Bilde 11"/>
          <p:cNvPicPr>
            <a:picLocks noChangeAspect="1"/>
          </p:cNvPicPr>
          <p:nvPr/>
        </p:nvPicPr>
        <p:blipFill>
          <a:blip r:embed="rId6"/>
          <a:stretch>
            <a:fillRect/>
          </a:stretch>
        </p:blipFill>
        <p:spPr>
          <a:xfrm>
            <a:off x="6369592" y="1779122"/>
            <a:ext cx="4373343" cy="3755370"/>
          </a:xfrm>
          <a:prstGeom prst="rect">
            <a:avLst/>
          </a:prstGeom>
        </p:spPr>
      </p:pic>
      <p:pic>
        <p:nvPicPr>
          <p:cNvPr id="13" name="Bilde 12"/>
          <p:cNvPicPr>
            <a:picLocks noChangeAspect="1"/>
          </p:cNvPicPr>
          <p:nvPr/>
        </p:nvPicPr>
        <p:blipFill>
          <a:blip r:embed="rId7"/>
          <a:stretch>
            <a:fillRect/>
          </a:stretch>
        </p:blipFill>
        <p:spPr>
          <a:xfrm>
            <a:off x="6796510" y="2054455"/>
            <a:ext cx="1927135" cy="1889348"/>
          </a:xfrm>
          <a:prstGeom prst="rect">
            <a:avLst/>
          </a:prstGeom>
        </p:spPr>
      </p:pic>
      <p:pic>
        <p:nvPicPr>
          <p:cNvPr id="18" name="Bilde 17" descr="knapp.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6792" y="4348750"/>
            <a:ext cx="3739066" cy="927421"/>
          </a:xfrm>
          <a:prstGeom prst="rect">
            <a:avLst/>
          </a:prstGeom>
        </p:spPr>
      </p:pic>
      <p:sp>
        <p:nvSpPr>
          <p:cNvPr id="19" name="TekstSylinder 18"/>
          <p:cNvSpPr txBox="1"/>
          <p:nvPr/>
        </p:nvSpPr>
        <p:spPr>
          <a:xfrm>
            <a:off x="6666792" y="4382572"/>
            <a:ext cx="3739066" cy="830997"/>
          </a:xfrm>
          <a:prstGeom prst="rect">
            <a:avLst/>
          </a:prstGeom>
          <a:noFill/>
        </p:spPr>
        <p:txBody>
          <a:bodyPr wrap="square" rtlCol="0">
            <a:spAutoFit/>
          </a:bodyPr>
          <a:lstStyle/>
          <a:p>
            <a:pPr algn="ctr"/>
            <a:r>
              <a:rPr lang="se-NO" sz="4800" spc="600" dirty="0">
                <a:solidFill>
                  <a:schemeClr val="bg1"/>
                </a:solidFill>
              </a:rPr>
              <a:t>Oastte</a:t>
            </a:r>
            <a:endParaRPr lang="nb-NO" sz="4800" spc="600" dirty="0">
              <a:solidFill>
                <a:schemeClr val="bg1"/>
              </a:solidFill>
            </a:endParaRPr>
          </a:p>
        </p:txBody>
      </p:sp>
      <p:sp>
        <p:nvSpPr>
          <p:cNvPr id="20" name="TekstSylinder 19"/>
          <p:cNvSpPr txBox="1"/>
          <p:nvPr/>
        </p:nvSpPr>
        <p:spPr>
          <a:xfrm>
            <a:off x="2011018" y="3794947"/>
            <a:ext cx="2093976" cy="523220"/>
          </a:xfrm>
          <a:prstGeom prst="rect">
            <a:avLst/>
          </a:prstGeom>
          <a:noFill/>
        </p:spPr>
        <p:txBody>
          <a:bodyPr wrap="square" rtlCol="0">
            <a:spAutoFit/>
          </a:bodyPr>
          <a:lstStyle/>
          <a:p>
            <a:r>
              <a:rPr lang="se-NO" sz="2800" dirty="0"/>
              <a:t>Haddi</a:t>
            </a:r>
            <a:r>
              <a:rPr lang="nb-NO" sz="2800" dirty="0"/>
              <a:t>: </a:t>
            </a:r>
            <a:r>
              <a:rPr lang="nb-NO" sz="2800" dirty="0">
                <a:solidFill>
                  <a:srgbClr val="FF0000"/>
                </a:solidFill>
              </a:rPr>
              <a:t>99,50</a:t>
            </a:r>
          </a:p>
        </p:txBody>
      </p:sp>
      <p:sp>
        <p:nvSpPr>
          <p:cNvPr id="21" name="TekstSylinder 20"/>
          <p:cNvSpPr txBox="1"/>
          <p:nvPr/>
        </p:nvSpPr>
        <p:spPr>
          <a:xfrm>
            <a:off x="6735667" y="3840063"/>
            <a:ext cx="2093976" cy="523220"/>
          </a:xfrm>
          <a:prstGeom prst="rect">
            <a:avLst/>
          </a:prstGeom>
          <a:noFill/>
        </p:spPr>
        <p:txBody>
          <a:bodyPr wrap="square" rtlCol="0">
            <a:spAutoFit/>
          </a:bodyPr>
          <a:lstStyle/>
          <a:p>
            <a:r>
              <a:rPr lang="se-NO" sz="2800" dirty="0"/>
              <a:t>Haddi</a:t>
            </a:r>
            <a:r>
              <a:rPr lang="nb-NO" sz="2800" dirty="0"/>
              <a:t>: </a:t>
            </a:r>
            <a:r>
              <a:rPr lang="nb-NO" sz="2800" dirty="0">
                <a:solidFill>
                  <a:srgbClr val="FF0000"/>
                </a:solidFill>
              </a:rPr>
              <a:t>295,-</a:t>
            </a:r>
          </a:p>
        </p:txBody>
      </p:sp>
      <p:sp>
        <p:nvSpPr>
          <p:cNvPr id="22" name="TekstSylinder 21"/>
          <p:cNvSpPr txBox="1"/>
          <p:nvPr/>
        </p:nvSpPr>
        <p:spPr>
          <a:xfrm>
            <a:off x="9040498" y="2668926"/>
            <a:ext cx="829888" cy="584775"/>
          </a:xfrm>
          <a:prstGeom prst="rect">
            <a:avLst/>
          </a:prstGeom>
          <a:noFill/>
        </p:spPr>
        <p:txBody>
          <a:bodyPr wrap="square" rtlCol="0">
            <a:spAutoFit/>
          </a:bodyPr>
          <a:lstStyle/>
          <a:p>
            <a:pPr algn="ctr"/>
            <a:r>
              <a:rPr lang="nb-NO" sz="3200" dirty="0">
                <a:solidFill>
                  <a:srgbClr val="FF0000"/>
                </a:solidFill>
              </a:rPr>
              <a:t>4</a:t>
            </a:r>
          </a:p>
        </p:txBody>
      </p:sp>
      <p:sp>
        <p:nvSpPr>
          <p:cNvPr id="23" name="TekstSylinder 22"/>
          <p:cNvSpPr txBox="1"/>
          <p:nvPr/>
        </p:nvSpPr>
        <p:spPr>
          <a:xfrm>
            <a:off x="9006631" y="3707914"/>
            <a:ext cx="863755" cy="338554"/>
          </a:xfrm>
          <a:prstGeom prst="rect">
            <a:avLst/>
          </a:prstGeom>
          <a:noFill/>
        </p:spPr>
        <p:txBody>
          <a:bodyPr wrap="square" rtlCol="0">
            <a:spAutoFit/>
          </a:bodyPr>
          <a:lstStyle/>
          <a:p>
            <a:pPr algn="ctr"/>
            <a:r>
              <a:rPr lang="nb-NO" sz="1600" dirty="0">
                <a:solidFill>
                  <a:srgbClr val="FF0000"/>
                </a:solidFill>
              </a:rPr>
              <a:t>Small</a:t>
            </a:r>
          </a:p>
        </p:txBody>
      </p:sp>
    </p:spTree>
    <p:extLst>
      <p:ext uri="{BB962C8B-B14F-4D97-AF65-F5344CB8AC3E}">
        <p14:creationId xmlns:p14="http://schemas.microsoft.com/office/powerpoint/2010/main" val="593990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stretch>
            <a:fillRect/>
          </a:stretch>
        </p:blipFill>
        <p:spPr>
          <a:xfrm>
            <a:off x="3813048" y="1588559"/>
            <a:ext cx="4653343" cy="4013665"/>
          </a:xfrm>
          <a:prstGeom prst="rect">
            <a:avLst/>
          </a:prstGeom>
        </p:spPr>
      </p:pic>
      <p:sp>
        <p:nvSpPr>
          <p:cNvPr id="4" name="TekstSylinder 3"/>
          <p:cNvSpPr txBox="1"/>
          <p:nvPr/>
        </p:nvSpPr>
        <p:spPr>
          <a:xfrm>
            <a:off x="6656832" y="2532888"/>
            <a:ext cx="886968" cy="584775"/>
          </a:xfrm>
          <a:prstGeom prst="rect">
            <a:avLst/>
          </a:prstGeom>
          <a:noFill/>
        </p:spPr>
        <p:txBody>
          <a:bodyPr wrap="square" rtlCol="0">
            <a:spAutoFit/>
          </a:bodyPr>
          <a:lstStyle/>
          <a:p>
            <a:pPr algn="ctr"/>
            <a:r>
              <a:rPr lang="nb-NO" sz="3200" dirty="0">
                <a:solidFill>
                  <a:srgbClr val="FF0000"/>
                </a:solidFill>
              </a:rPr>
              <a:t>1</a:t>
            </a:r>
          </a:p>
        </p:txBody>
      </p:sp>
      <p:sp>
        <p:nvSpPr>
          <p:cNvPr id="5" name="TekstSylinder 4"/>
          <p:cNvSpPr txBox="1"/>
          <p:nvPr/>
        </p:nvSpPr>
        <p:spPr>
          <a:xfrm>
            <a:off x="6656832" y="3619207"/>
            <a:ext cx="886968" cy="338554"/>
          </a:xfrm>
          <a:prstGeom prst="rect">
            <a:avLst/>
          </a:prstGeom>
          <a:noFill/>
        </p:spPr>
        <p:txBody>
          <a:bodyPr wrap="square" rtlCol="0">
            <a:spAutoFit/>
          </a:bodyPr>
          <a:lstStyle/>
          <a:p>
            <a:r>
              <a:rPr lang="nb-NO" sz="1600" dirty="0" err="1">
                <a:solidFill>
                  <a:srgbClr val="FF0000"/>
                </a:solidFill>
              </a:rPr>
              <a:t>Medium</a:t>
            </a:r>
            <a:endParaRPr lang="nb-NO" sz="1600" dirty="0">
              <a:solidFill>
                <a:srgbClr val="FF0000"/>
              </a:solidFill>
            </a:endParaRPr>
          </a:p>
        </p:txBody>
      </p:sp>
      <p:sp>
        <p:nvSpPr>
          <p:cNvPr id="6" name="TekstSylinder 5"/>
          <p:cNvSpPr txBox="1"/>
          <p:nvPr/>
        </p:nvSpPr>
        <p:spPr>
          <a:xfrm>
            <a:off x="4233672" y="3675888"/>
            <a:ext cx="2093976" cy="584775"/>
          </a:xfrm>
          <a:prstGeom prst="rect">
            <a:avLst/>
          </a:prstGeom>
          <a:noFill/>
        </p:spPr>
        <p:txBody>
          <a:bodyPr wrap="square" rtlCol="0">
            <a:spAutoFit/>
          </a:bodyPr>
          <a:lstStyle/>
          <a:p>
            <a:r>
              <a:rPr lang="nb-NO" sz="3200" dirty="0"/>
              <a:t>PRIS: </a:t>
            </a:r>
            <a:r>
              <a:rPr lang="nb-NO" sz="3200" dirty="0">
                <a:solidFill>
                  <a:srgbClr val="FF0000"/>
                </a:solidFill>
              </a:rPr>
              <a:t>99,50</a:t>
            </a:r>
          </a:p>
        </p:txBody>
      </p:sp>
      <p:pic>
        <p:nvPicPr>
          <p:cNvPr id="8" name="Bilde 7"/>
          <p:cNvPicPr>
            <a:picLocks noChangeAspect="1"/>
          </p:cNvPicPr>
          <p:nvPr/>
        </p:nvPicPr>
        <p:blipFill>
          <a:blip r:embed="rId4"/>
          <a:stretch>
            <a:fillRect/>
          </a:stretch>
        </p:blipFill>
        <p:spPr>
          <a:xfrm>
            <a:off x="4402359" y="1933643"/>
            <a:ext cx="1925289" cy="1842608"/>
          </a:xfrm>
          <a:prstGeom prst="rect">
            <a:avLst/>
          </a:prstGeom>
        </p:spPr>
      </p:pic>
      <p:sp>
        <p:nvSpPr>
          <p:cNvPr id="2" name="Tittel 1"/>
          <p:cNvSpPr>
            <a:spLocks noGrp="1"/>
          </p:cNvSpPr>
          <p:nvPr>
            <p:ph type="title"/>
          </p:nvPr>
        </p:nvSpPr>
        <p:spPr/>
        <p:txBody>
          <a:bodyPr/>
          <a:lstStyle/>
          <a:p>
            <a:r>
              <a:rPr lang="nb-NO" dirty="0" err="1"/>
              <a:t>Mii</a:t>
            </a:r>
            <a:r>
              <a:rPr lang="nb-NO" dirty="0"/>
              <a:t> lea </a:t>
            </a:r>
            <a:r>
              <a:rPr lang="nb-NO" dirty="0" err="1"/>
              <a:t>neahttagávpi</a:t>
            </a:r>
            <a:r>
              <a:rPr lang="nb-NO" dirty="0"/>
              <a:t>?</a:t>
            </a:r>
          </a:p>
        </p:txBody>
      </p:sp>
      <p:pic>
        <p:nvPicPr>
          <p:cNvPr id="9" name="Bilde 8" descr="knapp.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1407" y="4289177"/>
            <a:ext cx="3996242" cy="991210"/>
          </a:xfrm>
          <a:prstGeom prst="rect">
            <a:avLst/>
          </a:prstGeom>
        </p:spPr>
      </p:pic>
      <p:sp>
        <p:nvSpPr>
          <p:cNvPr id="7" name="TekstSylinder 6"/>
          <p:cNvSpPr txBox="1"/>
          <p:nvPr/>
        </p:nvSpPr>
        <p:spPr>
          <a:xfrm>
            <a:off x="5109128" y="4325325"/>
            <a:ext cx="2039112" cy="830997"/>
          </a:xfrm>
          <a:prstGeom prst="rect">
            <a:avLst/>
          </a:prstGeom>
          <a:noFill/>
        </p:spPr>
        <p:txBody>
          <a:bodyPr wrap="square" rtlCol="0">
            <a:spAutoFit/>
          </a:bodyPr>
          <a:lstStyle/>
          <a:p>
            <a:pPr algn="ctr"/>
            <a:r>
              <a:rPr lang="nb-NO" sz="4800" spc="600" dirty="0">
                <a:solidFill>
                  <a:schemeClr val="bg1"/>
                </a:solidFill>
              </a:rPr>
              <a:t>KJØP</a:t>
            </a:r>
          </a:p>
        </p:txBody>
      </p:sp>
      <p:pic>
        <p:nvPicPr>
          <p:cNvPr id="10" name="Bilde 9" descr="pekehån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01126" y="3230933"/>
            <a:ext cx="5465265" cy="6830136"/>
          </a:xfrm>
          <a:prstGeom prst="rect">
            <a:avLst/>
          </a:prstGeom>
        </p:spPr>
      </p:pic>
      <p:sp>
        <p:nvSpPr>
          <p:cNvPr id="11" name="Ellipse 10"/>
          <p:cNvSpPr/>
          <p:nvPr/>
        </p:nvSpPr>
        <p:spPr>
          <a:xfrm>
            <a:off x="5111811" y="3945629"/>
            <a:ext cx="1966573" cy="164707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191692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a:t>
            </a:r>
            <a:r>
              <a:rPr lang="se-NO" sz="1600" dirty="0" err="1">
                <a:solidFill>
                  <a:srgbClr val="000000"/>
                </a:solidFill>
              </a:rPr>
              <a:t>eahttagávpi</a:t>
            </a:r>
            <a:endParaRPr lang="nn-NO" sz="1600" dirty="0">
              <a:solidFill>
                <a:srgbClr val="000000"/>
              </a:solidFill>
            </a:endParaRPr>
          </a:p>
        </p:txBody>
      </p:sp>
      <p:sp>
        <p:nvSpPr>
          <p:cNvPr id="16" name="Tittel 15"/>
          <p:cNvSpPr>
            <a:spLocks noGrp="1"/>
          </p:cNvSpPr>
          <p:nvPr>
            <p:ph type="title"/>
          </p:nvPr>
        </p:nvSpPr>
        <p:spPr/>
        <p:txBody>
          <a:bodyPr/>
          <a:lstStyle/>
          <a:p>
            <a:r>
              <a:rPr lang="nb-NO" dirty="0" err="1"/>
              <a:t>Mii</a:t>
            </a:r>
            <a:r>
              <a:rPr lang="nb-NO" dirty="0"/>
              <a:t> lea </a:t>
            </a:r>
            <a:r>
              <a:rPr lang="nb-NO" dirty="0" err="1"/>
              <a:t>neahttagávpi</a:t>
            </a:r>
            <a:r>
              <a:rPr lang="nb-NO" dirty="0"/>
              <a:t>??</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15</a:t>
            </a:fld>
            <a:endParaRPr lang="nn-NO"/>
          </a:p>
        </p:txBody>
      </p:sp>
      <p:sp>
        <p:nvSpPr>
          <p:cNvPr id="15" name="TekstSylinder 14"/>
          <p:cNvSpPr txBox="1"/>
          <p:nvPr/>
        </p:nvSpPr>
        <p:spPr>
          <a:xfrm>
            <a:off x="7986958" y="2836490"/>
            <a:ext cx="1846155" cy="2862322"/>
          </a:xfrm>
          <a:prstGeom prst="rect">
            <a:avLst/>
          </a:prstGeom>
          <a:solidFill>
            <a:schemeClr val="bg2"/>
          </a:solidFill>
          <a:ln>
            <a:solidFill>
              <a:schemeClr val="tx1"/>
            </a:solidFill>
          </a:ln>
        </p:spPr>
        <p:txBody>
          <a:bodyPr wrap="square" rtlCol="0">
            <a:spAutoFit/>
          </a:bodyPr>
          <a:lstStyle/>
          <a:p>
            <a:r>
              <a:rPr lang="se-NO" dirty="0"/>
              <a:t>GÁLVVUT</a:t>
            </a:r>
            <a:endParaRPr lang="nb-NO" dirty="0"/>
          </a:p>
          <a:p>
            <a:r>
              <a:rPr lang="nb-NO" dirty="0"/>
              <a:t>_________</a:t>
            </a:r>
          </a:p>
          <a:p>
            <a:r>
              <a:rPr lang="nb-NO" dirty="0"/>
              <a:t>1 x_________</a:t>
            </a:r>
          </a:p>
          <a:p>
            <a:r>
              <a:rPr lang="nb-NO" dirty="0"/>
              <a:t>_________</a:t>
            </a:r>
          </a:p>
          <a:p>
            <a:r>
              <a:rPr lang="nb-NO" dirty="0"/>
              <a:t>_______</a:t>
            </a:r>
          </a:p>
          <a:p>
            <a:r>
              <a:rPr lang="nb-NO" dirty="0"/>
              <a:t>_________</a:t>
            </a:r>
          </a:p>
          <a:p>
            <a:r>
              <a:rPr lang="nb-NO" dirty="0"/>
              <a:t>_____</a:t>
            </a:r>
          </a:p>
          <a:p>
            <a:r>
              <a:rPr lang="nb-NO" dirty="0"/>
              <a:t>________</a:t>
            </a:r>
          </a:p>
          <a:p>
            <a:br>
              <a:rPr lang="nb-NO" dirty="0"/>
            </a:br>
            <a:r>
              <a:rPr lang="se-NO" dirty="0"/>
              <a:t>OKTIIBUOT</a:t>
            </a:r>
            <a:r>
              <a:rPr lang="nb-NO" dirty="0"/>
              <a:t>   </a:t>
            </a:r>
            <a:r>
              <a:rPr lang="nb-NO" dirty="0" err="1"/>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895824"/>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82006" y="2879791"/>
            <a:ext cx="760652" cy="722619"/>
          </a:xfrm>
          <a:prstGeom prst="rect">
            <a:avLst/>
          </a:prstGeom>
        </p:spPr>
      </p:pic>
      <p:pic>
        <p:nvPicPr>
          <p:cNvPr id="18" name="Bilde 17"/>
          <p:cNvPicPr>
            <a:picLocks noChangeAspect="1"/>
          </p:cNvPicPr>
          <p:nvPr/>
        </p:nvPicPr>
        <p:blipFill>
          <a:blip r:embed="rId8"/>
          <a:stretch>
            <a:fillRect/>
          </a:stretch>
        </p:blipFill>
        <p:spPr>
          <a:xfrm>
            <a:off x="6182006" y="4329188"/>
            <a:ext cx="692521" cy="678942"/>
          </a:xfrm>
          <a:prstGeom prst="rect">
            <a:avLst/>
          </a:prstGeom>
        </p:spPr>
      </p:pic>
      <p:pic>
        <p:nvPicPr>
          <p:cNvPr id="19" name="Bilde 18"/>
          <p:cNvPicPr>
            <a:picLocks noChangeAspect="1"/>
          </p:cNvPicPr>
          <p:nvPr/>
        </p:nvPicPr>
        <p:blipFill>
          <a:blip r:embed="rId9"/>
          <a:stretch>
            <a:fillRect/>
          </a:stretch>
        </p:blipFill>
        <p:spPr>
          <a:xfrm>
            <a:off x="4538385" y="4402340"/>
            <a:ext cx="659638" cy="605790"/>
          </a:xfrm>
          <a:prstGeom prst="rect">
            <a:avLst/>
          </a:prstGeom>
        </p:spPr>
      </p:pic>
      <p:pic>
        <p:nvPicPr>
          <p:cNvPr id="20" name="Bilde 19"/>
          <p:cNvPicPr>
            <a:picLocks noChangeAspect="1"/>
          </p:cNvPicPr>
          <p:nvPr/>
        </p:nvPicPr>
        <p:blipFill>
          <a:blip r:embed="rId10"/>
          <a:stretch>
            <a:fillRect/>
          </a:stretch>
        </p:blipFill>
        <p:spPr>
          <a:xfrm>
            <a:off x="2856993" y="4361073"/>
            <a:ext cx="608583" cy="643359"/>
          </a:xfrm>
          <a:prstGeom prst="rect">
            <a:avLst/>
          </a:prstGeom>
        </p:spPr>
      </p:pic>
      <p:sp>
        <p:nvSpPr>
          <p:cNvPr id="21" name="Ellipse 20"/>
          <p:cNvSpPr/>
          <p:nvPr/>
        </p:nvSpPr>
        <p:spPr>
          <a:xfrm>
            <a:off x="7513996" y="1905145"/>
            <a:ext cx="2822530" cy="215833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2" name="Bilde 21"/>
          <p:cNvPicPr>
            <a:picLocks noChangeAspect="1"/>
          </p:cNvPicPr>
          <p:nvPr/>
        </p:nvPicPr>
        <p:blipFill>
          <a:blip r:embed="rId11"/>
          <a:stretch>
            <a:fillRect/>
          </a:stretch>
        </p:blipFill>
        <p:spPr>
          <a:xfrm>
            <a:off x="8419631" y="3368833"/>
            <a:ext cx="365857" cy="350146"/>
          </a:xfrm>
          <a:prstGeom prst="rect">
            <a:avLst/>
          </a:prstGeom>
        </p:spPr>
      </p:pic>
      <p:pic>
        <p:nvPicPr>
          <p:cNvPr id="23" name="Bilde 22" descr="knapp.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68596" y="3654130"/>
            <a:ext cx="1343114" cy="333140"/>
          </a:xfrm>
          <a:prstGeom prst="rect">
            <a:avLst/>
          </a:prstGeom>
        </p:spPr>
      </p:pic>
      <p:pic>
        <p:nvPicPr>
          <p:cNvPr id="29" name="Bilde 28" descr="shop.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sp>
        <p:nvSpPr>
          <p:cNvPr id="30" name="TekstSylinder 29"/>
          <p:cNvSpPr txBox="1"/>
          <p:nvPr/>
        </p:nvSpPr>
        <p:spPr>
          <a:xfrm>
            <a:off x="2777425" y="3650389"/>
            <a:ext cx="1313467" cy="338554"/>
          </a:xfrm>
          <a:prstGeom prst="rect">
            <a:avLst/>
          </a:prstGeom>
          <a:noFill/>
        </p:spPr>
        <p:txBody>
          <a:bodyPr wrap="square" rtlCol="0">
            <a:spAutoFit/>
          </a:bodyPr>
          <a:lstStyle/>
          <a:p>
            <a:pPr algn="ctr"/>
            <a:r>
              <a:rPr lang="nb-NO" sz="1600" spc="600" dirty="0">
                <a:solidFill>
                  <a:schemeClr val="bg1"/>
                </a:solidFill>
              </a:rPr>
              <a:t>KJØP</a:t>
            </a:r>
          </a:p>
        </p:txBody>
      </p:sp>
      <p:pic>
        <p:nvPicPr>
          <p:cNvPr id="37" name="Bilde 36" descr="knapp2.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8" name="Bilde 37" descr="knapp2.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9" name="Bilde 38" descr="knapp2.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40" name="Bilde 39" descr="knapp2.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41" name="Bilde 40" descr="knapp2.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spTree>
    <p:extLst>
      <p:ext uri="{BB962C8B-B14F-4D97-AF65-F5344CB8AC3E}">
        <p14:creationId xmlns:p14="http://schemas.microsoft.com/office/powerpoint/2010/main" val="441364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shop st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5500" y="906117"/>
            <a:ext cx="5395674" cy="5395674"/>
          </a:xfrm>
          <a:prstGeom prst="rect">
            <a:avLst/>
          </a:prstGeom>
        </p:spPr>
      </p:pic>
      <p:sp>
        <p:nvSpPr>
          <p:cNvPr id="3" name="Tittel 2"/>
          <p:cNvSpPr>
            <a:spLocks noGrp="1"/>
          </p:cNvSpPr>
          <p:nvPr>
            <p:ph type="title"/>
          </p:nvPr>
        </p:nvSpPr>
        <p:spPr/>
        <p:txBody>
          <a:bodyPr/>
          <a:lstStyle/>
          <a:p>
            <a:r>
              <a:rPr lang="nb-NO" dirty="0" err="1"/>
              <a:t>Mii</a:t>
            </a:r>
            <a:r>
              <a:rPr lang="nb-NO" dirty="0"/>
              <a:t> lea </a:t>
            </a:r>
            <a:r>
              <a:rPr lang="nb-NO" dirty="0" err="1"/>
              <a:t>neahttagávpi</a:t>
            </a:r>
            <a:r>
              <a:rPr lang="nb-NO" dirty="0"/>
              <a:t>?</a:t>
            </a:r>
          </a:p>
        </p:txBody>
      </p:sp>
      <p:sp>
        <p:nvSpPr>
          <p:cNvPr id="8" name="Ellipse 7"/>
          <p:cNvSpPr/>
          <p:nvPr/>
        </p:nvSpPr>
        <p:spPr>
          <a:xfrm>
            <a:off x="5485667" y="2913416"/>
            <a:ext cx="1045082" cy="1045082"/>
          </a:xfrm>
          <a:prstGeom prst="ellipse">
            <a:avLst/>
          </a:prstGeom>
          <a:solidFill>
            <a:schemeClr val="bg1"/>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ekstSylinder 1"/>
          <p:cNvSpPr txBox="1"/>
          <p:nvPr/>
        </p:nvSpPr>
        <p:spPr>
          <a:xfrm>
            <a:off x="5528973" y="2796754"/>
            <a:ext cx="964799" cy="1200329"/>
          </a:xfrm>
          <a:prstGeom prst="rect">
            <a:avLst/>
          </a:prstGeom>
          <a:noFill/>
        </p:spPr>
        <p:txBody>
          <a:bodyPr wrap="square" rtlCol="0">
            <a:spAutoFit/>
          </a:bodyPr>
          <a:lstStyle/>
          <a:p>
            <a:pPr algn="ctr"/>
            <a:r>
              <a:rPr lang="nb-NO" sz="7200" dirty="0"/>
              <a:t>1</a:t>
            </a:r>
          </a:p>
        </p:txBody>
      </p:sp>
    </p:spTree>
    <p:extLst>
      <p:ext uri="{BB962C8B-B14F-4D97-AF65-F5344CB8AC3E}">
        <p14:creationId xmlns:p14="http://schemas.microsoft.com/office/powerpoint/2010/main" val="1806304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nb-NO" dirty="0" err="1"/>
              <a:t>Mii</a:t>
            </a:r>
            <a:r>
              <a:rPr lang="nb-NO" dirty="0"/>
              <a:t> lea </a:t>
            </a:r>
            <a:r>
              <a:rPr lang="nb-NO" dirty="0" err="1"/>
              <a:t>neahttagávpi</a:t>
            </a:r>
            <a:r>
              <a:rPr lang="nb-NO" dirty="0"/>
              <a:t>?</a:t>
            </a:r>
          </a:p>
        </p:txBody>
      </p:sp>
      <p:pic>
        <p:nvPicPr>
          <p:cNvPr id="7" name="Bilde 6" descr="shop st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5500" y="906117"/>
            <a:ext cx="5395674" cy="5395674"/>
          </a:xfrm>
          <a:prstGeom prst="rect">
            <a:avLst/>
          </a:prstGeom>
        </p:spPr>
      </p:pic>
      <p:sp>
        <p:nvSpPr>
          <p:cNvPr id="8" name="Ellipse 7"/>
          <p:cNvSpPr/>
          <p:nvPr/>
        </p:nvSpPr>
        <p:spPr>
          <a:xfrm>
            <a:off x="5485667" y="2913416"/>
            <a:ext cx="1045082" cy="1045082"/>
          </a:xfrm>
          <a:prstGeom prst="ellipse">
            <a:avLst/>
          </a:prstGeom>
          <a:solidFill>
            <a:schemeClr val="bg1"/>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TekstSylinder 8"/>
          <p:cNvSpPr txBox="1"/>
          <p:nvPr/>
        </p:nvSpPr>
        <p:spPr>
          <a:xfrm>
            <a:off x="5517684" y="2819332"/>
            <a:ext cx="1024354" cy="1200329"/>
          </a:xfrm>
          <a:prstGeom prst="rect">
            <a:avLst/>
          </a:prstGeom>
          <a:noFill/>
        </p:spPr>
        <p:txBody>
          <a:bodyPr wrap="square" rtlCol="0">
            <a:spAutoFit/>
          </a:bodyPr>
          <a:lstStyle/>
          <a:p>
            <a:pPr algn="ctr"/>
            <a:r>
              <a:rPr lang="nb-NO" sz="7200"/>
              <a:t>5</a:t>
            </a:r>
            <a:endParaRPr lang="nb-NO" sz="7200" dirty="0"/>
          </a:p>
        </p:txBody>
      </p:sp>
    </p:spTree>
    <p:extLst>
      <p:ext uri="{BB962C8B-B14F-4D97-AF65-F5344CB8AC3E}">
        <p14:creationId xmlns:p14="http://schemas.microsoft.com/office/powerpoint/2010/main" val="1487394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3" name="Tittel 1"/>
          <p:cNvSpPr txBox="1">
            <a:spLocks/>
          </p:cNvSpPr>
          <p:nvPr/>
        </p:nvSpPr>
        <p:spPr>
          <a:xfrm>
            <a:off x="7212424" y="3332232"/>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dirty="0">
                <a:solidFill>
                  <a:schemeClr val="bg1"/>
                </a:solidFill>
              </a:rPr>
              <a:t>4a</a:t>
            </a:r>
          </a:p>
        </p:txBody>
      </p:sp>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Ne</a:t>
            </a:r>
            <a:r>
              <a:rPr lang="se-NO" sz="1600" dirty="0" err="1">
                <a:solidFill>
                  <a:srgbClr val="000000"/>
                </a:solidFill>
              </a:rPr>
              <a:t>ahttagávpi</a:t>
            </a:r>
            <a:endParaRPr lang="nn-NO" sz="1600" dirty="0">
              <a:solidFill>
                <a:srgbClr val="000000"/>
              </a:solidFill>
            </a:endParaRPr>
          </a:p>
        </p:txBody>
      </p:sp>
      <p:sp>
        <p:nvSpPr>
          <p:cNvPr id="16" name="Tittel 15"/>
          <p:cNvSpPr>
            <a:spLocks noGrp="1"/>
          </p:cNvSpPr>
          <p:nvPr>
            <p:ph type="title"/>
          </p:nvPr>
        </p:nvSpPr>
        <p:spPr/>
        <p:txBody>
          <a:bodyPr/>
          <a:lstStyle/>
          <a:p>
            <a:r>
              <a:rPr lang="nb-NO" dirty="0" err="1"/>
              <a:t>Mii</a:t>
            </a:r>
            <a:r>
              <a:rPr lang="nb-NO" dirty="0"/>
              <a:t> lea </a:t>
            </a:r>
            <a:r>
              <a:rPr lang="nb-NO" dirty="0" err="1"/>
              <a:t>neahttagávpi</a:t>
            </a:r>
            <a:r>
              <a:rPr lang="nb-NO" dirty="0"/>
              <a:t>?</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18</a:t>
            </a:fld>
            <a:endParaRPr lang="nn-NO"/>
          </a:p>
        </p:txBody>
      </p:sp>
      <p:sp>
        <p:nvSpPr>
          <p:cNvPr id="15" name="TekstSylinder 14"/>
          <p:cNvSpPr txBox="1"/>
          <p:nvPr/>
        </p:nvSpPr>
        <p:spPr>
          <a:xfrm>
            <a:off x="7982713" y="2784436"/>
            <a:ext cx="1863652" cy="2862322"/>
          </a:xfrm>
          <a:prstGeom prst="rect">
            <a:avLst/>
          </a:prstGeom>
          <a:solidFill>
            <a:schemeClr val="bg2"/>
          </a:solidFill>
          <a:ln>
            <a:solidFill>
              <a:schemeClr val="tx1"/>
            </a:solidFill>
          </a:ln>
        </p:spPr>
        <p:txBody>
          <a:bodyPr wrap="square" rtlCol="0">
            <a:spAutoFit/>
          </a:bodyPr>
          <a:lstStyle/>
          <a:p>
            <a:r>
              <a:rPr lang="se-NO" dirty="0"/>
              <a:t>GÁLVVUT</a:t>
            </a:r>
            <a:endParaRPr lang="nb-NO" dirty="0"/>
          </a:p>
          <a:p>
            <a:r>
              <a:rPr lang="nb-NO" dirty="0"/>
              <a:t>_________</a:t>
            </a:r>
          </a:p>
          <a:p>
            <a:r>
              <a:rPr lang="nb-NO" dirty="0"/>
              <a:t>_________</a:t>
            </a:r>
          </a:p>
          <a:p>
            <a:r>
              <a:rPr lang="nb-NO" dirty="0"/>
              <a:t>_________</a:t>
            </a:r>
          </a:p>
          <a:p>
            <a:r>
              <a:rPr lang="nb-NO" dirty="0"/>
              <a:t>_______</a:t>
            </a:r>
          </a:p>
          <a:p>
            <a:r>
              <a:rPr lang="nb-NO" dirty="0"/>
              <a:t>_________</a:t>
            </a:r>
          </a:p>
          <a:p>
            <a:r>
              <a:rPr lang="nb-NO" dirty="0"/>
              <a:t>_____</a:t>
            </a:r>
          </a:p>
          <a:p>
            <a:r>
              <a:rPr lang="nb-NO" dirty="0"/>
              <a:t>________</a:t>
            </a:r>
          </a:p>
          <a:p>
            <a:br>
              <a:rPr lang="nb-NO" dirty="0"/>
            </a:br>
            <a:r>
              <a:rPr lang="se-NO" dirty="0"/>
              <a:t>OKTIIBUOT </a:t>
            </a:r>
            <a:r>
              <a:rPr lang="nb-NO" dirty="0" err="1"/>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895824"/>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82006" y="2879791"/>
            <a:ext cx="760652" cy="722619"/>
          </a:xfrm>
          <a:prstGeom prst="rect">
            <a:avLst/>
          </a:prstGeom>
        </p:spPr>
      </p:pic>
      <p:pic>
        <p:nvPicPr>
          <p:cNvPr id="18" name="Bilde 17"/>
          <p:cNvPicPr>
            <a:picLocks noChangeAspect="1"/>
          </p:cNvPicPr>
          <p:nvPr/>
        </p:nvPicPr>
        <p:blipFill>
          <a:blip r:embed="rId8"/>
          <a:stretch>
            <a:fillRect/>
          </a:stretch>
        </p:blipFill>
        <p:spPr>
          <a:xfrm>
            <a:off x="6182006" y="4329188"/>
            <a:ext cx="692521" cy="678942"/>
          </a:xfrm>
          <a:prstGeom prst="rect">
            <a:avLst/>
          </a:prstGeom>
        </p:spPr>
      </p:pic>
      <p:pic>
        <p:nvPicPr>
          <p:cNvPr id="19" name="Bilde 18"/>
          <p:cNvPicPr>
            <a:picLocks noChangeAspect="1"/>
          </p:cNvPicPr>
          <p:nvPr/>
        </p:nvPicPr>
        <p:blipFill>
          <a:blip r:embed="rId9"/>
          <a:stretch>
            <a:fillRect/>
          </a:stretch>
        </p:blipFill>
        <p:spPr>
          <a:xfrm>
            <a:off x="4538385" y="4402340"/>
            <a:ext cx="659638" cy="605790"/>
          </a:xfrm>
          <a:prstGeom prst="rect">
            <a:avLst/>
          </a:prstGeom>
        </p:spPr>
      </p:pic>
      <p:pic>
        <p:nvPicPr>
          <p:cNvPr id="20" name="Bilde 19"/>
          <p:cNvPicPr>
            <a:picLocks noChangeAspect="1"/>
          </p:cNvPicPr>
          <p:nvPr/>
        </p:nvPicPr>
        <p:blipFill>
          <a:blip r:embed="rId10"/>
          <a:stretch>
            <a:fillRect/>
          </a:stretch>
        </p:blipFill>
        <p:spPr>
          <a:xfrm>
            <a:off x="2856993" y="4361073"/>
            <a:ext cx="608583" cy="643359"/>
          </a:xfrm>
          <a:prstGeom prst="rect">
            <a:avLst/>
          </a:prstGeom>
        </p:spPr>
      </p:pic>
      <p:pic>
        <p:nvPicPr>
          <p:cNvPr id="27" name="Bilde 26"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28" name="Bilde 27"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29" name="Bilde 28"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0" name="Bilde 29"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98506" y="5792263"/>
            <a:ext cx="1384450" cy="339598"/>
          </a:xfrm>
          <a:prstGeom prst="rect">
            <a:avLst/>
          </a:prstGeom>
        </p:spPr>
      </p:pic>
      <p:sp>
        <p:nvSpPr>
          <p:cNvPr id="41" name="TekstSylinder 40"/>
          <p:cNvSpPr txBox="1"/>
          <p:nvPr/>
        </p:nvSpPr>
        <p:spPr>
          <a:xfrm>
            <a:off x="8088097" y="5779550"/>
            <a:ext cx="1405268" cy="338554"/>
          </a:xfrm>
          <a:prstGeom prst="rect">
            <a:avLst/>
          </a:prstGeom>
          <a:noFill/>
        </p:spPr>
        <p:txBody>
          <a:bodyPr wrap="square" rtlCol="0">
            <a:spAutoFit/>
          </a:bodyPr>
          <a:lstStyle/>
          <a:p>
            <a:pPr algn="ctr"/>
            <a:r>
              <a:rPr lang="nn-NO" sz="1600" spc="300" dirty="0">
                <a:solidFill>
                  <a:srgbClr val="1FB714"/>
                </a:solidFill>
              </a:rPr>
              <a:t>K</a:t>
            </a:r>
            <a:r>
              <a:rPr lang="se-NO" sz="1600" spc="300" dirty="0" err="1">
                <a:solidFill>
                  <a:srgbClr val="1FB714"/>
                </a:solidFill>
              </a:rPr>
              <a:t>ÁSSA</a:t>
            </a:r>
            <a:endParaRPr lang="nn-NO" sz="1600" spc="300" dirty="0">
              <a:solidFill>
                <a:srgbClr val="1FB714"/>
              </a:solidFill>
            </a:endParaRPr>
          </a:p>
        </p:txBody>
      </p:sp>
    </p:spTree>
    <p:extLst>
      <p:ext uri="{BB962C8B-B14F-4D97-AF65-F5344CB8AC3E}">
        <p14:creationId xmlns:p14="http://schemas.microsoft.com/office/powerpoint/2010/main" val="1761417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3" name="Tittel 1"/>
          <p:cNvSpPr txBox="1">
            <a:spLocks/>
          </p:cNvSpPr>
          <p:nvPr/>
        </p:nvSpPr>
        <p:spPr>
          <a:xfrm>
            <a:off x="7212424" y="3332232"/>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dirty="0">
                <a:solidFill>
                  <a:schemeClr val="bg1"/>
                </a:solidFill>
              </a:rPr>
              <a:t>4a</a:t>
            </a:r>
          </a:p>
        </p:txBody>
      </p:sp>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Ne</a:t>
            </a:r>
            <a:r>
              <a:rPr lang="se-NO" sz="1600" dirty="0" err="1">
                <a:solidFill>
                  <a:srgbClr val="000000"/>
                </a:solidFill>
              </a:rPr>
              <a:t>ahttagávpi</a:t>
            </a:r>
            <a:endParaRPr lang="nn-NO" sz="1600" dirty="0">
              <a:solidFill>
                <a:srgbClr val="000000"/>
              </a:solidFill>
            </a:endParaRPr>
          </a:p>
        </p:txBody>
      </p:sp>
      <p:sp>
        <p:nvSpPr>
          <p:cNvPr id="16" name="Tittel 15"/>
          <p:cNvSpPr>
            <a:spLocks noGrp="1"/>
          </p:cNvSpPr>
          <p:nvPr>
            <p:ph type="title"/>
          </p:nvPr>
        </p:nvSpPr>
        <p:spPr/>
        <p:txBody>
          <a:bodyPr/>
          <a:lstStyle/>
          <a:p>
            <a:r>
              <a:rPr lang="nb-NO" dirty="0" err="1"/>
              <a:t>Mii</a:t>
            </a:r>
            <a:r>
              <a:rPr lang="nb-NO" dirty="0"/>
              <a:t> lea </a:t>
            </a:r>
            <a:r>
              <a:rPr lang="nb-NO" dirty="0" err="1"/>
              <a:t>neahttagávpi</a:t>
            </a:r>
            <a:r>
              <a:rPr lang="nb-NO" dirty="0"/>
              <a:t>?</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19</a:t>
            </a:fld>
            <a:endParaRPr lang="nn-NO"/>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895824"/>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82006" y="2879791"/>
            <a:ext cx="760652" cy="722619"/>
          </a:xfrm>
          <a:prstGeom prst="rect">
            <a:avLst/>
          </a:prstGeom>
        </p:spPr>
      </p:pic>
      <p:pic>
        <p:nvPicPr>
          <p:cNvPr id="18" name="Bilde 17"/>
          <p:cNvPicPr>
            <a:picLocks noChangeAspect="1"/>
          </p:cNvPicPr>
          <p:nvPr/>
        </p:nvPicPr>
        <p:blipFill>
          <a:blip r:embed="rId8"/>
          <a:stretch>
            <a:fillRect/>
          </a:stretch>
        </p:blipFill>
        <p:spPr>
          <a:xfrm>
            <a:off x="6182006" y="4329188"/>
            <a:ext cx="692521" cy="678942"/>
          </a:xfrm>
          <a:prstGeom prst="rect">
            <a:avLst/>
          </a:prstGeom>
        </p:spPr>
      </p:pic>
      <p:pic>
        <p:nvPicPr>
          <p:cNvPr id="19" name="Bilde 18"/>
          <p:cNvPicPr>
            <a:picLocks noChangeAspect="1"/>
          </p:cNvPicPr>
          <p:nvPr/>
        </p:nvPicPr>
        <p:blipFill>
          <a:blip r:embed="rId9"/>
          <a:stretch>
            <a:fillRect/>
          </a:stretch>
        </p:blipFill>
        <p:spPr>
          <a:xfrm>
            <a:off x="4538385" y="4402340"/>
            <a:ext cx="659638" cy="605790"/>
          </a:xfrm>
          <a:prstGeom prst="rect">
            <a:avLst/>
          </a:prstGeom>
        </p:spPr>
      </p:pic>
      <p:pic>
        <p:nvPicPr>
          <p:cNvPr id="20" name="Bilde 19"/>
          <p:cNvPicPr>
            <a:picLocks noChangeAspect="1"/>
          </p:cNvPicPr>
          <p:nvPr/>
        </p:nvPicPr>
        <p:blipFill>
          <a:blip r:embed="rId10"/>
          <a:stretch>
            <a:fillRect/>
          </a:stretch>
        </p:blipFill>
        <p:spPr>
          <a:xfrm>
            <a:off x="2856993" y="4361073"/>
            <a:ext cx="608583" cy="643359"/>
          </a:xfrm>
          <a:prstGeom prst="rect">
            <a:avLst/>
          </a:prstGeom>
        </p:spPr>
      </p:pic>
      <p:pic>
        <p:nvPicPr>
          <p:cNvPr id="27" name="Bilde 26"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28" name="Bilde 27"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29" name="Bilde 28"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0" name="Bilde 29"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98506" y="5792263"/>
            <a:ext cx="1384450" cy="339598"/>
          </a:xfrm>
          <a:prstGeom prst="rect">
            <a:avLst/>
          </a:prstGeom>
        </p:spPr>
      </p:pic>
      <p:sp>
        <p:nvSpPr>
          <p:cNvPr id="35" name="TekstSylinder 34"/>
          <p:cNvSpPr txBox="1"/>
          <p:nvPr/>
        </p:nvSpPr>
        <p:spPr>
          <a:xfrm>
            <a:off x="8098507" y="5769140"/>
            <a:ext cx="1405268" cy="338554"/>
          </a:xfrm>
          <a:prstGeom prst="rect">
            <a:avLst/>
          </a:prstGeom>
          <a:noFill/>
        </p:spPr>
        <p:txBody>
          <a:bodyPr wrap="square" rtlCol="0">
            <a:spAutoFit/>
          </a:bodyPr>
          <a:lstStyle/>
          <a:p>
            <a:pPr algn="ctr"/>
            <a:r>
              <a:rPr lang="se-NO" sz="1600" spc="300" dirty="0">
                <a:solidFill>
                  <a:srgbClr val="1FB714"/>
                </a:solidFill>
              </a:rPr>
              <a:t>Diŋgo</a:t>
            </a:r>
            <a:endParaRPr lang="nn-NO" sz="1600" spc="300" dirty="0">
              <a:solidFill>
                <a:srgbClr val="1FB714"/>
              </a:solidFill>
            </a:endParaRPr>
          </a:p>
        </p:txBody>
      </p:sp>
      <p:sp>
        <p:nvSpPr>
          <p:cNvPr id="36" name="TekstSylinder 35"/>
          <p:cNvSpPr txBox="1"/>
          <p:nvPr/>
        </p:nvSpPr>
        <p:spPr>
          <a:xfrm>
            <a:off x="7966230" y="2784436"/>
            <a:ext cx="1813874" cy="2862322"/>
          </a:xfrm>
          <a:prstGeom prst="rect">
            <a:avLst/>
          </a:prstGeom>
          <a:solidFill>
            <a:schemeClr val="bg2"/>
          </a:solidFill>
          <a:ln>
            <a:solidFill>
              <a:schemeClr val="tx1"/>
            </a:solidFill>
          </a:ln>
        </p:spPr>
        <p:txBody>
          <a:bodyPr wrap="square" rtlCol="0">
            <a:spAutoFit/>
          </a:bodyPr>
          <a:lstStyle/>
          <a:p>
            <a:r>
              <a:rPr lang="se-NO" dirty="0"/>
              <a:t>GÁLVVUT</a:t>
            </a:r>
            <a:endParaRPr lang="nb-NO" dirty="0"/>
          </a:p>
          <a:p>
            <a:r>
              <a:rPr lang="nb-NO" dirty="0"/>
              <a:t>_________</a:t>
            </a:r>
          </a:p>
          <a:p>
            <a:r>
              <a:rPr lang="nb-NO" dirty="0"/>
              <a:t>_________</a:t>
            </a:r>
          </a:p>
          <a:p>
            <a:r>
              <a:rPr lang="nb-NO" dirty="0"/>
              <a:t>_________</a:t>
            </a:r>
          </a:p>
          <a:p>
            <a:r>
              <a:rPr lang="nb-NO" dirty="0"/>
              <a:t>_______</a:t>
            </a:r>
          </a:p>
          <a:p>
            <a:r>
              <a:rPr lang="nb-NO" dirty="0"/>
              <a:t>_________</a:t>
            </a:r>
          </a:p>
          <a:p>
            <a:r>
              <a:rPr lang="nb-NO" dirty="0"/>
              <a:t>_____</a:t>
            </a:r>
          </a:p>
          <a:p>
            <a:r>
              <a:rPr lang="nb-NO" dirty="0"/>
              <a:t>________</a:t>
            </a:r>
          </a:p>
          <a:p>
            <a:br>
              <a:rPr lang="nb-NO" dirty="0"/>
            </a:br>
            <a:r>
              <a:rPr lang="se-NO" dirty="0"/>
              <a:t>OKTIIBUOT</a:t>
            </a:r>
            <a:r>
              <a:rPr lang="nb-NO" dirty="0"/>
              <a:t>   </a:t>
            </a:r>
            <a:r>
              <a:rPr lang="nb-NO" dirty="0" err="1"/>
              <a:t>xx,xx</a:t>
            </a:r>
            <a:endParaRPr lang="nb-NO" dirty="0"/>
          </a:p>
        </p:txBody>
      </p:sp>
    </p:spTree>
    <p:extLst>
      <p:ext uri="{BB962C8B-B14F-4D97-AF65-F5344CB8AC3E}">
        <p14:creationId xmlns:p14="http://schemas.microsoft.com/office/powerpoint/2010/main" val="3894760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855304" y="2405391"/>
            <a:ext cx="1819521" cy="481693"/>
          </a:xfrm>
        </p:spPr>
        <p:txBody>
          <a:bodyPr/>
          <a:lstStyle/>
          <a:p>
            <a:r>
              <a:rPr lang="se-NO" dirty="0"/>
              <a:t>1. oassi</a:t>
            </a:r>
            <a:endParaRPr lang="nb-NO" dirty="0"/>
          </a:p>
        </p:txBody>
      </p:sp>
      <p:sp>
        <p:nvSpPr>
          <p:cNvPr id="3" name="Plassholder for tekst 2"/>
          <p:cNvSpPr>
            <a:spLocks noGrp="1"/>
          </p:cNvSpPr>
          <p:nvPr>
            <p:ph type="body" idx="1"/>
          </p:nvPr>
        </p:nvSpPr>
        <p:spPr/>
        <p:txBody>
          <a:bodyPr/>
          <a:lstStyle/>
          <a:p>
            <a:r>
              <a:rPr lang="nb-NO" dirty="0" err="1"/>
              <a:t>Mii</a:t>
            </a:r>
            <a:r>
              <a:rPr lang="nb-NO" dirty="0"/>
              <a:t> lea </a:t>
            </a:r>
            <a:r>
              <a:rPr lang="nb-NO" dirty="0" err="1"/>
              <a:t>neahttagávpi</a:t>
            </a:r>
            <a:r>
              <a:rPr lang="nb-NO" dirty="0"/>
              <a:t>?</a:t>
            </a:r>
          </a:p>
        </p:txBody>
      </p:sp>
    </p:spTree>
    <p:extLst>
      <p:ext uri="{BB962C8B-B14F-4D97-AF65-F5344CB8AC3E}">
        <p14:creationId xmlns:p14="http://schemas.microsoft.com/office/powerpoint/2010/main" val="2783306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3" name="Tittel 1"/>
          <p:cNvSpPr txBox="1">
            <a:spLocks/>
          </p:cNvSpPr>
          <p:nvPr/>
        </p:nvSpPr>
        <p:spPr>
          <a:xfrm>
            <a:off x="7212424" y="3332232"/>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dirty="0">
                <a:solidFill>
                  <a:schemeClr val="bg1"/>
                </a:solidFill>
              </a:rPr>
              <a:t>4a</a:t>
            </a:r>
          </a:p>
        </p:txBody>
      </p:sp>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Ne</a:t>
            </a:r>
            <a:r>
              <a:rPr lang="se-NO" sz="1600" dirty="0" err="1">
                <a:solidFill>
                  <a:srgbClr val="000000"/>
                </a:solidFill>
              </a:rPr>
              <a:t>ahttagávpi</a:t>
            </a:r>
            <a:endParaRPr lang="nn-NO" sz="1600" dirty="0">
              <a:solidFill>
                <a:srgbClr val="000000"/>
              </a:solidFill>
            </a:endParaRPr>
          </a:p>
        </p:txBody>
      </p:sp>
      <p:sp>
        <p:nvSpPr>
          <p:cNvPr id="16" name="Tittel 15"/>
          <p:cNvSpPr>
            <a:spLocks noGrp="1"/>
          </p:cNvSpPr>
          <p:nvPr>
            <p:ph type="title"/>
          </p:nvPr>
        </p:nvSpPr>
        <p:spPr/>
        <p:txBody>
          <a:bodyPr/>
          <a:lstStyle/>
          <a:p>
            <a:r>
              <a:rPr lang="nb-NO" dirty="0" err="1"/>
              <a:t>Mii</a:t>
            </a:r>
            <a:r>
              <a:rPr lang="nb-NO" dirty="0"/>
              <a:t> lea </a:t>
            </a:r>
            <a:r>
              <a:rPr lang="nb-NO" dirty="0" err="1"/>
              <a:t>neahttagávpi</a:t>
            </a:r>
            <a:r>
              <a:rPr lang="nb-NO" dirty="0"/>
              <a:t>?</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20</a:t>
            </a:fld>
            <a:endParaRPr lang="nn-NO"/>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895824"/>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82006" y="2879791"/>
            <a:ext cx="760652" cy="722619"/>
          </a:xfrm>
          <a:prstGeom prst="rect">
            <a:avLst/>
          </a:prstGeom>
        </p:spPr>
      </p:pic>
      <p:pic>
        <p:nvPicPr>
          <p:cNvPr id="18" name="Bilde 17"/>
          <p:cNvPicPr>
            <a:picLocks noChangeAspect="1"/>
          </p:cNvPicPr>
          <p:nvPr/>
        </p:nvPicPr>
        <p:blipFill>
          <a:blip r:embed="rId8"/>
          <a:stretch>
            <a:fillRect/>
          </a:stretch>
        </p:blipFill>
        <p:spPr>
          <a:xfrm>
            <a:off x="6182006" y="4329188"/>
            <a:ext cx="692521" cy="678942"/>
          </a:xfrm>
          <a:prstGeom prst="rect">
            <a:avLst/>
          </a:prstGeom>
        </p:spPr>
      </p:pic>
      <p:pic>
        <p:nvPicPr>
          <p:cNvPr id="19" name="Bilde 18"/>
          <p:cNvPicPr>
            <a:picLocks noChangeAspect="1"/>
          </p:cNvPicPr>
          <p:nvPr/>
        </p:nvPicPr>
        <p:blipFill>
          <a:blip r:embed="rId9"/>
          <a:stretch>
            <a:fillRect/>
          </a:stretch>
        </p:blipFill>
        <p:spPr>
          <a:xfrm>
            <a:off x="4538385" y="4402340"/>
            <a:ext cx="659638" cy="605790"/>
          </a:xfrm>
          <a:prstGeom prst="rect">
            <a:avLst/>
          </a:prstGeom>
        </p:spPr>
      </p:pic>
      <p:pic>
        <p:nvPicPr>
          <p:cNvPr id="20" name="Bilde 19"/>
          <p:cNvPicPr>
            <a:picLocks noChangeAspect="1"/>
          </p:cNvPicPr>
          <p:nvPr/>
        </p:nvPicPr>
        <p:blipFill>
          <a:blip r:embed="rId10"/>
          <a:stretch>
            <a:fillRect/>
          </a:stretch>
        </p:blipFill>
        <p:spPr>
          <a:xfrm>
            <a:off x="2856993" y="4361073"/>
            <a:ext cx="608583" cy="643359"/>
          </a:xfrm>
          <a:prstGeom prst="rect">
            <a:avLst/>
          </a:prstGeom>
        </p:spPr>
      </p:pic>
      <p:pic>
        <p:nvPicPr>
          <p:cNvPr id="27" name="Bilde 26"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28" name="Bilde 27"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29" name="Bilde 28"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0" name="Bilde 29"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98506" y="5792263"/>
            <a:ext cx="1384450" cy="339598"/>
          </a:xfrm>
          <a:prstGeom prst="rect">
            <a:avLst/>
          </a:prstGeom>
        </p:spPr>
      </p:pic>
      <p:sp>
        <p:nvSpPr>
          <p:cNvPr id="35" name="TekstSylinder 34"/>
          <p:cNvSpPr txBox="1"/>
          <p:nvPr/>
        </p:nvSpPr>
        <p:spPr>
          <a:xfrm>
            <a:off x="7871791" y="5810785"/>
            <a:ext cx="1881809" cy="276999"/>
          </a:xfrm>
          <a:prstGeom prst="rect">
            <a:avLst/>
          </a:prstGeom>
          <a:noFill/>
        </p:spPr>
        <p:txBody>
          <a:bodyPr wrap="square" rtlCol="0">
            <a:spAutoFit/>
          </a:bodyPr>
          <a:lstStyle/>
          <a:p>
            <a:pPr algn="ctr"/>
            <a:r>
              <a:rPr lang="se-NO" sz="1200" dirty="0">
                <a:solidFill>
                  <a:srgbClr val="1FB714"/>
                </a:solidFill>
              </a:rPr>
              <a:t>Bija gávppašanvovdnii</a:t>
            </a:r>
            <a:endParaRPr lang="nn-NO" sz="1200" dirty="0">
              <a:solidFill>
                <a:srgbClr val="1FB714"/>
              </a:solidFill>
            </a:endParaRPr>
          </a:p>
        </p:txBody>
      </p:sp>
      <p:sp>
        <p:nvSpPr>
          <p:cNvPr id="36" name="TekstSylinder 35"/>
          <p:cNvSpPr txBox="1"/>
          <p:nvPr/>
        </p:nvSpPr>
        <p:spPr>
          <a:xfrm>
            <a:off x="7869930" y="2784436"/>
            <a:ext cx="1883669" cy="2862322"/>
          </a:xfrm>
          <a:prstGeom prst="rect">
            <a:avLst/>
          </a:prstGeom>
          <a:solidFill>
            <a:schemeClr val="bg2"/>
          </a:solidFill>
          <a:ln>
            <a:solidFill>
              <a:schemeClr val="tx1"/>
            </a:solidFill>
          </a:ln>
        </p:spPr>
        <p:txBody>
          <a:bodyPr wrap="square" rtlCol="0">
            <a:spAutoFit/>
          </a:bodyPr>
          <a:lstStyle/>
          <a:p>
            <a:r>
              <a:rPr lang="se-NO" dirty="0"/>
              <a:t>GÁLVVUT</a:t>
            </a:r>
            <a:endParaRPr lang="nb-NO" dirty="0"/>
          </a:p>
          <a:p>
            <a:r>
              <a:rPr lang="nb-NO" dirty="0"/>
              <a:t>_________</a:t>
            </a:r>
          </a:p>
          <a:p>
            <a:r>
              <a:rPr lang="nb-NO" dirty="0"/>
              <a:t>_________</a:t>
            </a:r>
          </a:p>
          <a:p>
            <a:r>
              <a:rPr lang="nb-NO" dirty="0"/>
              <a:t>_________</a:t>
            </a:r>
          </a:p>
          <a:p>
            <a:r>
              <a:rPr lang="nb-NO" dirty="0"/>
              <a:t>_______</a:t>
            </a:r>
          </a:p>
          <a:p>
            <a:r>
              <a:rPr lang="nb-NO" dirty="0"/>
              <a:t>_________</a:t>
            </a:r>
          </a:p>
          <a:p>
            <a:r>
              <a:rPr lang="nb-NO" dirty="0"/>
              <a:t>_____</a:t>
            </a:r>
          </a:p>
          <a:p>
            <a:r>
              <a:rPr lang="nb-NO" dirty="0"/>
              <a:t>________</a:t>
            </a:r>
          </a:p>
          <a:p>
            <a:br>
              <a:rPr lang="nb-NO" dirty="0"/>
            </a:br>
            <a:r>
              <a:rPr lang="se-NO" dirty="0"/>
              <a:t>OKTIIBUOT</a:t>
            </a:r>
            <a:r>
              <a:rPr lang="nb-NO" dirty="0"/>
              <a:t>  </a:t>
            </a:r>
            <a:r>
              <a:rPr lang="nb-NO" dirty="0" err="1"/>
              <a:t>xx,xx</a:t>
            </a:r>
            <a:endParaRPr lang="nb-NO" dirty="0"/>
          </a:p>
        </p:txBody>
      </p:sp>
    </p:spTree>
    <p:extLst>
      <p:ext uri="{BB962C8B-B14F-4D97-AF65-F5344CB8AC3E}">
        <p14:creationId xmlns:p14="http://schemas.microsoft.com/office/powerpoint/2010/main" val="2257567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a:r>
              <a:rPr lang="nb-NO" dirty="0"/>
              <a:t>Del 2</a:t>
            </a:r>
          </a:p>
        </p:txBody>
      </p:sp>
      <p:sp>
        <p:nvSpPr>
          <p:cNvPr id="3" name="Plassholder for tekst 2"/>
          <p:cNvSpPr>
            <a:spLocks noGrp="1"/>
          </p:cNvSpPr>
          <p:nvPr>
            <p:ph type="body" idx="1"/>
          </p:nvPr>
        </p:nvSpPr>
        <p:spPr/>
        <p:txBody>
          <a:bodyPr/>
          <a:lstStyle/>
          <a:p>
            <a:r>
              <a:rPr lang="nb-NO" dirty="0" err="1"/>
              <a:t>Ná</a:t>
            </a:r>
            <a:r>
              <a:rPr lang="nb-NO" dirty="0"/>
              <a:t> </a:t>
            </a:r>
            <a:r>
              <a:rPr lang="nb-NO" dirty="0" err="1"/>
              <a:t>mávs</a:t>
            </a:r>
            <a:r>
              <a:rPr lang="se-NO" dirty="0"/>
              <a:t>s</a:t>
            </a:r>
            <a:r>
              <a:rPr lang="nb-NO" dirty="0" err="1"/>
              <a:t>át</a:t>
            </a:r>
            <a:r>
              <a:rPr lang="nb-NO" dirty="0"/>
              <a:t> don</a:t>
            </a:r>
          </a:p>
        </p:txBody>
      </p:sp>
    </p:spTree>
    <p:extLst>
      <p:ext uri="{BB962C8B-B14F-4D97-AF65-F5344CB8AC3E}">
        <p14:creationId xmlns:p14="http://schemas.microsoft.com/office/powerpoint/2010/main" val="2050494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a:t>
            </a:r>
            <a:r>
              <a:rPr lang="se-NO" sz="1600" dirty="0" err="1">
                <a:solidFill>
                  <a:srgbClr val="000000"/>
                </a:solidFill>
              </a:rPr>
              <a:t>eahttagávpi</a:t>
            </a:r>
            <a:r>
              <a:rPr lang="se-NO" sz="1600" dirty="0">
                <a:solidFill>
                  <a:srgbClr val="000000"/>
                </a:solidFill>
              </a:rPr>
              <a:t>:</a:t>
            </a:r>
            <a:endParaRPr lang="nn-NO" sz="1600" dirty="0">
              <a:solidFill>
                <a:srgbClr val="000000"/>
              </a:solidFill>
            </a:endParaRPr>
          </a:p>
        </p:txBody>
      </p:sp>
      <p:sp>
        <p:nvSpPr>
          <p:cNvPr id="16" name="Tittel 15"/>
          <p:cNvSpPr>
            <a:spLocks noGrp="1"/>
          </p:cNvSpPr>
          <p:nvPr>
            <p:ph type="title"/>
          </p:nvPr>
        </p:nvSpPr>
        <p:spPr/>
        <p:txBody>
          <a:bodyPr/>
          <a:lstStyle/>
          <a:p>
            <a:r>
              <a:rPr lang="nb-NO" dirty="0" err="1"/>
              <a:t>Ná</a:t>
            </a:r>
            <a:r>
              <a:rPr lang="nb-NO" dirty="0"/>
              <a:t> </a:t>
            </a:r>
            <a:r>
              <a:rPr lang="nb-NO" dirty="0" err="1"/>
              <a:t>mávs</a:t>
            </a:r>
            <a:r>
              <a:rPr lang="se-NO" dirty="0" err="1"/>
              <a:t>s</a:t>
            </a:r>
            <a:r>
              <a:rPr lang="nb-NO" dirty="0" err="1"/>
              <a:t>át</a:t>
            </a:r>
            <a:r>
              <a:rPr lang="nb-NO" dirty="0"/>
              <a:t> don</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22</a:t>
            </a:fld>
            <a:endParaRPr lang="nn-NO"/>
          </a:p>
        </p:txBody>
      </p:sp>
      <p:sp>
        <p:nvSpPr>
          <p:cNvPr id="15" name="TekstSylinder 14"/>
          <p:cNvSpPr txBox="1"/>
          <p:nvPr/>
        </p:nvSpPr>
        <p:spPr>
          <a:xfrm>
            <a:off x="7982712" y="2763613"/>
            <a:ext cx="1725593" cy="2962425"/>
          </a:xfrm>
          <a:prstGeom prst="rect">
            <a:avLst/>
          </a:prstGeom>
          <a:solidFill>
            <a:schemeClr val="bg2"/>
          </a:solidFill>
          <a:ln>
            <a:solidFill>
              <a:schemeClr val="tx1"/>
            </a:solidFill>
          </a:ln>
        </p:spPr>
        <p:txBody>
          <a:bodyPr wrap="square" rtlCol="0">
            <a:spAutoFit/>
          </a:bodyPr>
          <a:lstStyle/>
          <a:p>
            <a:r>
              <a:rPr lang="nb-NO" dirty="0"/>
              <a:t>VARER</a:t>
            </a:r>
          </a:p>
          <a:p>
            <a:r>
              <a:rPr lang="nb-NO" dirty="0"/>
              <a:t>_________</a:t>
            </a:r>
          </a:p>
          <a:p>
            <a:r>
              <a:rPr lang="nb-NO" dirty="0"/>
              <a:t>_________</a:t>
            </a:r>
          </a:p>
          <a:p>
            <a:r>
              <a:rPr lang="nb-NO" dirty="0"/>
              <a:t>_________</a:t>
            </a:r>
          </a:p>
          <a:p>
            <a:r>
              <a:rPr lang="nb-NO" dirty="0"/>
              <a:t>_______</a:t>
            </a:r>
          </a:p>
          <a:p>
            <a:r>
              <a:rPr lang="nb-NO" dirty="0"/>
              <a:t>_________</a:t>
            </a:r>
          </a:p>
          <a:p>
            <a:r>
              <a:rPr lang="nb-NO" dirty="0"/>
              <a:t>_____</a:t>
            </a:r>
          </a:p>
          <a:p>
            <a:r>
              <a:rPr lang="nb-NO" dirty="0"/>
              <a:t>________</a:t>
            </a:r>
          </a:p>
          <a:p>
            <a:br>
              <a:rPr lang="nb-NO" dirty="0"/>
            </a:br>
            <a:r>
              <a:rPr lang="nb-NO" dirty="0"/>
              <a:t>TOTAL   </a:t>
            </a:r>
            <a:r>
              <a:rPr lang="nb-NO" dirty="0" err="1"/>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895824"/>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82006" y="2879791"/>
            <a:ext cx="760652" cy="722619"/>
          </a:xfrm>
          <a:prstGeom prst="rect">
            <a:avLst/>
          </a:prstGeom>
        </p:spPr>
      </p:pic>
      <p:pic>
        <p:nvPicPr>
          <p:cNvPr id="18" name="Bilde 17"/>
          <p:cNvPicPr>
            <a:picLocks noChangeAspect="1"/>
          </p:cNvPicPr>
          <p:nvPr/>
        </p:nvPicPr>
        <p:blipFill>
          <a:blip r:embed="rId8"/>
          <a:stretch>
            <a:fillRect/>
          </a:stretch>
        </p:blipFill>
        <p:spPr>
          <a:xfrm>
            <a:off x="6182006" y="4329188"/>
            <a:ext cx="692521" cy="678942"/>
          </a:xfrm>
          <a:prstGeom prst="rect">
            <a:avLst/>
          </a:prstGeom>
        </p:spPr>
      </p:pic>
      <p:pic>
        <p:nvPicPr>
          <p:cNvPr id="19" name="Bilde 18"/>
          <p:cNvPicPr>
            <a:picLocks noChangeAspect="1"/>
          </p:cNvPicPr>
          <p:nvPr/>
        </p:nvPicPr>
        <p:blipFill>
          <a:blip r:embed="rId9"/>
          <a:stretch>
            <a:fillRect/>
          </a:stretch>
        </p:blipFill>
        <p:spPr>
          <a:xfrm>
            <a:off x="4538385" y="4402340"/>
            <a:ext cx="659638" cy="605790"/>
          </a:xfrm>
          <a:prstGeom prst="rect">
            <a:avLst/>
          </a:prstGeom>
        </p:spPr>
      </p:pic>
      <p:pic>
        <p:nvPicPr>
          <p:cNvPr id="20" name="Bilde 19"/>
          <p:cNvPicPr>
            <a:picLocks noChangeAspect="1"/>
          </p:cNvPicPr>
          <p:nvPr/>
        </p:nvPicPr>
        <p:blipFill>
          <a:blip r:embed="rId10"/>
          <a:stretch>
            <a:fillRect/>
          </a:stretch>
        </p:blipFill>
        <p:spPr>
          <a:xfrm>
            <a:off x="2856993" y="4361073"/>
            <a:ext cx="608583" cy="643359"/>
          </a:xfrm>
          <a:prstGeom prst="rect">
            <a:avLst/>
          </a:prstGeom>
        </p:spPr>
      </p:pic>
      <p:sp>
        <p:nvSpPr>
          <p:cNvPr id="21" name="Ellipse 20"/>
          <p:cNvSpPr/>
          <p:nvPr/>
        </p:nvSpPr>
        <p:spPr>
          <a:xfrm>
            <a:off x="8473245" y="1939320"/>
            <a:ext cx="1530180" cy="85552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8" name="Bilde 27"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29" name="Bilde 28"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30" name="Bilde 29"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pic>
        <p:nvPicPr>
          <p:cNvPr id="35" name="Bilde 34" descr="pekehånd.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176255" y="1209415"/>
            <a:ext cx="5465265" cy="6830136"/>
          </a:xfrm>
          <a:prstGeom prst="rect">
            <a:avLst/>
          </a:prstGeom>
        </p:spPr>
      </p:pic>
    </p:spTree>
    <p:extLst>
      <p:ext uri="{BB962C8B-B14F-4D97-AF65-F5344CB8AC3E}">
        <p14:creationId xmlns:p14="http://schemas.microsoft.com/office/powerpoint/2010/main" val="1513081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a:t>
            </a:r>
            <a:r>
              <a:rPr lang="se-NO" sz="1600" dirty="0" err="1">
                <a:solidFill>
                  <a:srgbClr val="000000"/>
                </a:solidFill>
              </a:rPr>
              <a:t>eahttagávpi</a:t>
            </a:r>
            <a:endParaRPr lang="nn-NO" sz="1600" dirty="0">
              <a:solidFill>
                <a:srgbClr val="000000"/>
              </a:solidFill>
            </a:endParaRPr>
          </a:p>
        </p:txBody>
      </p:sp>
      <p:sp>
        <p:nvSpPr>
          <p:cNvPr id="16" name="Tittel 15"/>
          <p:cNvSpPr>
            <a:spLocks noGrp="1"/>
          </p:cNvSpPr>
          <p:nvPr>
            <p:ph type="title"/>
          </p:nvPr>
        </p:nvSpPr>
        <p:spPr/>
        <p:txBody>
          <a:bodyPr/>
          <a:lstStyle/>
          <a:p>
            <a:r>
              <a:rPr lang="nb-NO" dirty="0" err="1"/>
              <a:t>Ná</a:t>
            </a:r>
            <a:r>
              <a:rPr lang="nb-NO" dirty="0"/>
              <a:t> </a:t>
            </a:r>
            <a:r>
              <a:rPr lang="nb-NO" dirty="0" err="1"/>
              <a:t>mávs</a:t>
            </a:r>
            <a:r>
              <a:rPr lang="se-NO" dirty="0" err="1"/>
              <a:t>s</a:t>
            </a:r>
            <a:r>
              <a:rPr lang="nb-NO" dirty="0" err="1"/>
              <a:t>át</a:t>
            </a:r>
            <a:r>
              <a:rPr lang="nb-NO" dirty="0"/>
              <a:t> don</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23</a:t>
            </a:fld>
            <a:endParaRPr lang="nn-NO"/>
          </a:p>
        </p:txBody>
      </p:sp>
      <p:sp>
        <p:nvSpPr>
          <p:cNvPr id="15" name="TekstSylinder 14"/>
          <p:cNvSpPr txBox="1"/>
          <p:nvPr/>
        </p:nvSpPr>
        <p:spPr>
          <a:xfrm>
            <a:off x="7982712" y="2763613"/>
            <a:ext cx="1725593" cy="2962425"/>
          </a:xfrm>
          <a:prstGeom prst="rect">
            <a:avLst/>
          </a:prstGeom>
          <a:solidFill>
            <a:schemeClr val="bg2"/>
          </a:solidFill>
          <a:ln>
            <a:solidFill>
              <a:schemeClr val="tx1"/>
            </a:solidFill>
          </a:ln>
        </p:spPr>
        <p:txBody>
          <a:bodyPr wrap="square" rtlCol="0">
            <a:spAutoFit/>
          </a:bodyPr>
          <a:lstStyle/>
          <a:p>
            <a:r>
              <a:rPr lang="se-NO" dirty="0"/>
              <a:t>Gálvvut</a:t>
            </a:r>
            <a:endParaRPr lang="nb-NO" dirty="0"/>
          </a:p>
          <a:p>
            <a:r>
              <a:rPr lang="nb-NO" dirty="0"/>
              <a:t>_________</a:t>
            </a:r>
          </a:p>
          <a:p>
            <a:r>
              <a:rPr lang="nb-NO" dirty="0"/>
              <a:t>_________</a:t>
            </a:r>
          </a:p>
          <a:p>
            <a:r>
              <a:rPr lang="nb-NO" dirty="0"/>
              <a:t>_________</a:t>
            </a:r>
          </a:p>
          <a:p>
            <a:r>
              <a:rPr lang="nb-NO" dirty="0"/>
              <a:t>_______</a:t>
            </a:r>
          </a:p>
          <a:p>
            <a:r>
              <a:rPr lang="nb-NO" dirty="0"/>
              <a:t>_________</a:t>
            </a:r>
          </a:p>
          <a:p>
            <a:r>
              <a:rPr lang="nb-NO" dirty="0"/>
              <a:t>_____</a:t>
            </a:r>
          </a:p>
          <a:p>
            <a:r>
              <a:rPr lang="nb-NO" dirty="0"/>
              <a:t>________</a:t>
            </a:r>
          </a:p>
          <a:p>
            <a:br>
              <a:rPr lang="nb-NO" dirty="0"/>
            </a:br>
            <a:r>
              <a:rPr lang="nb-NO" dirty="0"/>
              <a:t>TOTAL   </a:t>
            </a:r>
            <a:r>
              <a:rPr lang="nb-NO" dirty="0" err="1"/>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895824"/>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82006" y="2879791"/>
            <a:ext cx="760652" cy="722619"/>
          </a:xfrm>
          <a:prstGeom prst="rect">
            <a:avLst/>
          </a:prstGeom>
        </p:spPr>
      </p:pic>
      <p:pic>
        <p:nvPicPr>
          <p:cNvPr id="18" name="Bilde 17"/>
          <p:cNvPicPr>
            <a:picLocks noChangeAspect="1"/>
          </p:cNvPicPr>
          <p:nvPr/>
        </p:nvPicPr>
        <p:blipFill>
          <a:blip r:embed="rId8"/>
          <a:stretch>
            <a:fillRect/>
          </a:stretch>
        </p:blipFill>
        <p:spPr>
          <a:xfrm>
            <a:off x="6182006" y="4329188"/>
            <a:ext cx="692521" cy="678942"/>
          </a:xfrm>
          <a:prstGeom prst="rect">
            <a:avLst/>
          </a:prstGeom>
        </p:spPr>
      </p:pic>
      <p:pic>
        <p:nvPicPr>
          <p:cNvPr id="19" name="Bilde 18"/>
          <p:cNvPicPr>
            <a:picLocks noChangeAspect="1"/>
          </p:cNvPicPr>
          <p:nvPr/>
        </p:nvPicPr>
        <p:blipFill>
          <a:blip r:embed="rId9"/>
          <a:stretch>
            <a:fillRect/>
          </a:stretch>
        </p:blipFill>
        <p:spPr>
          <a:xfrm>
            <a:off x="4538385" y="4402340"/>
            <a:ext cx="659638" cy="605790"/>
          </a:xfrm>
          <a:prstGeom prst="rect">
            <a:avLst/>
          </a:prstGeom>
        </p:spPr>
      </p:pic>
      <p:pic>
        <p:nvPicPr>
          <p:cNvPr id="20" name="Bilde 19"/>
          <p:cNvPicPr>
            <a:picLocks noChangeAspect="1"/>
          </p:cNvPicPr>
          <p:nvPr/>
        </p:nvPicPr>
        <p:blipFill>
          <a:blip r:embed="rId10"/>
          <a:stretch>
            <a:fillRect/>
          </a:stretch>
        </p:blipFill>
        <p:spPr>
          <a:xfrm>
            <a:off x="2856993" y="4361073"/>
            <a:ext cx="608583" cy="643359"/>
          </a:xfrm>
          <a:prstGeom prst="rect">
            <a:avLst/>
          </a:prstGeom>
        </p:spPr>
      </p:pic>
      <p:pic>
        <p:nvPicPr>
          <p:cNvPr id="28" name="Bilde 27"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29" name="Bilde 28"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30" name="Bilde 29"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pic>
        <p:nvPicPr>
          <p:cNvPr id="36" name="Bilde 35"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98506" y="5792263"/>
            <a:ext cx="1384450" cy="339598"/>
          </a:xfrm>
          <a:prstGeom prst="rect">
            <a:avLst/>
          </a:prstGeom>
        </p:spPr>
      </p:pic>
      <p:sp>
        <p:nvSpPr>
          <p:cNvPr id="37" name="TekstSylinder 36"/>
          <p:cNvSpPr txBox="1"/>
          <p:nvPr/>
        </p:nvSpPr>
        <p:spPr>
          <a:xfrm>
            <a:off x="8098507" y="5769139"/>
            <a:ext cx="1405268" cy="338554"/>
          </a:xfrm>
          <a:prstGeom prst="rect">
            <a:avLst/>
          </a:prstGeom>
          <a:noFill/>
        </p:spPr>
        <p:txBody>
          <a:bodyPr wrap="square" rtlCol="0">
            <a:spAutoFit/>
          </a:bodyPr>
          <a:lstStyle/>
          <a:p>
            <a:pPr algn="ctr"/>
            <a:r>
              <a:rPr lang="nn-NO" sz="1600" dirty="0">
                <a:solidFill>
                  <a:srgbClr val="1FB714"/>
                </a:solidFill>
              </a:rPr>
              <a:t>Til kasse</a:t>
            </a:r>
          </a:p>
        </p:txBody>
      </p:sp>
      <p:sp>
        <p:nvSpPr>
          <p:cNvPr id="21" name="Ellipse 20"/>
          <p:cNvSpPr/>
          <p:nvPr/>
        </p:nvSpPr>
        <p:spPr>
          <a:xfrm>
            <a:off x="8015232" y="5510165"/>
            <a:ext cx="1530180" cy="85552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5" name="Bilde 34" descr="pekehånd.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728653" y="4894777"/>
            <a:ext cx="5465265" cy="6830136"/>
          </a:xfrm>
          <a:prstGeom prst="rect">
            <a:avLst/>
          </a:prstGeom>
        </p:spPr>
      </p:pic>
    </p:spTree>
    <p:extLst>
      <p:ext uri="{BB962C8B-B14F-4D97-AF65-F5344CB8AC3E}">
        <p14:creationId xmlns:p14="http://schemas.microsoft.com/office/powerpoint/2010/main" val="2015282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Ná</a:t>
            </a:r>
            <a:r>
              <a:rPr lang="nb-NO" dirty="0"/>
              <a:t> </a:t>
            </a:r>
            <a:r>
              <a:rPr lang="nb-NO" dirty="0" err="1"/>
              <a:t>mávs</a:t>
            </a:r>
            <a:r>
              <a:rPr lang="se-NO" dirty="0" err="1"/>
              <a:t>s</a:t>
            </a:r>
            <a:r>
              <a:rPr lang="nb-NO" dirty="0" err="1"/>
              <a:t>át</a:t>
            </a:r>
            <a:r>
              <a:rPr lang="nb-NO" dirty="0"/>
              <a:t> don</a:t>
            </a:r>
          </a:p>
        </p:txBody>
      </p:sp>
      <p:grpSp>
        <p:nvGrpSpPr>
          <p:cNvPr id="3" name="Gruppe 2"/>
          <p:cNvGrpSpPr/>
          <p:nvPr/>
        </p:nvGrpSpPr>
        <p:grpSpPr>
          <a:xfrm>
            <a:off x="2448162" y="1059811"/>
            <a:ext cx="7347621" cy="4592263"/>
            <a:chOff x="2448162" y="1059811"/>
            <a:chExt cx="7347621" cy="4592263"/>
          </a:xfrm>
        </p:grpSpPr>
        <p:pic>
          <p:nvPicPr>
            <p:cNvPr id="5122" name="Picture 2" descr="https://upload.wikimedia.org/wikipedia/commons/0/03/Devicetemplates_computer-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0" name="Gruppe 9"/>
            <p:cNvGrpSpPr/>
            <p:nvPr/>
          </p:nvGrpSpPr>
          <p:grpSpPr>
            <a:xfrm>
              <a:off x="4497554" y="1922292"/>
              <a:ext cx="3248836" cy="2129030"/>
              <a:chOff x="4566856" y="1988429"/>
              <a:chExt cx="3424343" cy="2244043"/>
            </a:xfrm>
          </p:grpSpPr>
          <p:pic>
            <p:nvPicPr>
              <p:cNvPr id="11" name="Bilde 10"/>
              <p:cNvPicPr>
                <a:picLocks noChangeAspect="1"/>
              </p:cNvPicPr>
              <p:nvPr/>
            </p:nvPicPr>
            <p:blipFill>
              <a:blip r:embed="rId4"/>
              <a:stretch>
                <a:fillRect/>
              </a:stretch>
            </p:blipFill>
            <p:spPr>
              <a:xfrm>
                <a:off x="5413869" y="2169139"/>
                <a:ext cx="2577330" cy="2063333"/>
              </a:xfrm>
              <a:prstGeom prst="rect">
                <a:avLst/>
              </a:prstGeom>
            </p:spPr>
          </p:pic>
          <p:sp>
            <p:nvSpPr>
              <p:cNvPr id="12" name="Rektangel 11"/>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3" name="Bilde 12" descr="man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14" name="Bilde 13" descr="kassa.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15" name="Bilde 14" descr="sort-vogn.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spTree>
    <p:extLst>
      <p:ext uri="{BB962C8B-B14F-4D97-AF65-F5344CB8AC3E}">
        <p14:creationId xmlns:p14="http://schemas.microsoft.com/office/powerpoint/2010/main" val="671173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r>
              <a:rPr lang="nb-NO" dirty="0" err="1"/>
              <a:t>Ná</a:t>
            </a:r>
            <a:r>
              <a:rPr lang="nb-NO" dirty="0"/>
              <a:t> </a:t>
            </a:r>
            <a:r>
              <a:rPr lang="nb-NO" dirty="0" err="1"/>
              <a:t>mávs</a:t>
            </a:r>
            <a:r>
              <a:rPr lang="se-NO" dirty="0" err="1"/>
              <a:t>s</a:t>
            </a:r>
            <a:r>
              <a:rPr lang="nb-NO" dirty="0" err="1"/>
              <a:t>át</a:t>
            </a:r>
            <a:r>
              <a:rPr lang="nb-NO" dirty="0"/>
              <a:t> don</a:t>
            </a:r>
          </a:p>
        </p:txBody>
      </p:sp>
      <p:grpSp>
        <p:nvGrpSpPr>
          <p:cNvPr id="6" name="Gruppe 5"/>
          <p:cNvGrpSpPr/>
          <p:nvPr/>
        </p:nvGrpSpPr>
        <p:grpSpPr>
          <a:xfrm>
            <a:off x="1215496" y="2879064"/>
            <a:ext cx="1489128" cy="1514220"/>
            <a:chOff x="1072168" y="3950038"/>
            <a:chExt cx="1603045" cy="1630057"/>
          </a:xfrm>
        </p:grpSpPr>
        <p:sp>
          <p:nvSpPr>
            <p:cNvPr id="7" name="Ellipse 6"/>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8" name="Bilde 7" descr="adress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spTree>
    <p:extLst>
      <p:ext uri="{BB962C8B-B14F-4D97-AF65-F5344CB8AC3E}">
        <p14:creationId xmlns:p14="http://schemas.microsoft.com/office/powerpoint/2010/main" val="4259325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r>
              <a:rPr lang="nb-NO" dirty="0" err="1"/>
              <a:t>Ná</a:t>
            </a:r>
            <a:r>
              <a:rPr lang="nb-NO" dirty="0"/>
              <a:t> </a:t>
            </a:r>
            <a:r>
              <a:rPr lang="nb-NO" dirty="0" err="1"/>
              <a:t>mávs</a:t>
            </a:r>
            <a:r>
              <a:rPr lang="se-NO" dirty="0" err="1"/>
              <a:t>s</a:t>
            </a:r>
            <a:r>
              <a:rPr lang="nb-NO" dirty="0" err="1"/>
              <a:t>át</a:t>
            </a:r>
            <a:r>
              <a:rPr lang="nb-NO" dirty="0"/>
              <a:t> don</a:t>
            </a:r>
          </a:p>
        </p:txBody>
      </p:sp>
      <p:grpSp>
        <p:nvGrpSpPr>
          <p:cNvPr id="45" name="Gruppe 44"/>
          <p:cNvGrpSpPr/>
          <p:nvPr/>
        </p:nvGrpSpPr>
        <p:grpSpPr>
          <a:xfrm>
            <a:off x="1172813" y="3058678"/>
            <a:ext cx="1489128" cy="1514220"/>
            <a:chOff x="1072168" y="3950038"/>
            <a:chExt cx="1603045" cy="1630057"/>
          </a:xfrm>
        </p:grpSpPr>
        <p:sp>
          <p:nvSpPr>
            <p:cNvPr id="46" name="Ellipse 45"/>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7" name="Bilde 46" descr="adress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grpSp>
        <p:nvGrpSpPr>
          <p:cNvPr id="48" name="Gruppe 47"/>
          <p:cNvGrpSpPr/>
          <p:nvPr/>
        </p:nvGrpSpPr>
        <p:grpSpPr>
          <a:xfrm>
            <a:off x="3162508" y="2865894"/>
            <a:ext cx="2064612" cy="1813914"/>
            <a:chOff x="3162508" y="2890332"/>
            <a:chExt cx="1868235" cy="1641382"/>
          </a:xfrm>
        </p:grpSpPr>
        <p:sp>
          <p:nvSpPr>
            <p:cNvPr id="49" name="Avrundet rektangel 48"/>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50" name="Gruppe 49"/>
            <p:cNvGrpSpPr/>
            <p:nvPr/>
          </p:nvGrpSpPr>
          <p:grpSpPr>
            <a:xfrm>
              <a:off x="3475129" y="3004746"/>
              <a:ext cx="1555614" cy="1526968"/>
              <a:chOff x="3676969" y="2285446"/>
              <a:chExt cx="2485391" cy="2559309"/>
            </a:xfrm>
          </p:grpSpPr>
          <p:pic>
            <p:nvPicPr>
              <p:cNvPr id="53" name="Bilde 52" descr="h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54" name="Bilde 53" descr="penger.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51" name="Rett linje 50"/>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52" name="TekstSylinder 51"/>
            <p:cNvSpPr txBox="1"/>
            <p:nvPr/>
          </p:nvSpPr>
          <p:spPr>
            <a:xfrm>
              <a:off x="3217735" y="2890332"/>
              <a:ext cx="698331" cy="250652"/>
            </a:xfrm>
            <a:prstGeom prst="rect">
              <a:avLst/>
            </a:prstGeom>
            <a:noFill/>
          </p:spPr>
          <p:txBody>
            <a:bodyPr wrap="square" rtlCol="0">
              <a:spAutoFit/>
            </a:bodyPr>
            <a:lstStyle/>
            <a:p>
              <a:pPr algn="ctr"/>
              <a:r>
                <a:rPr lang="nn-NO" sz="1200" dirty="0" err="1">
                  <a:solidFill>
                    <a:schemeClr val="bg1"/>
                  </a:solidFill>
                </a:rPr>
                <a:t>Adre</a:t>
              </a:r>
              <a:r>
                <a:rPr lang="se-NO" sz="1200" dirty="0" err="1">
                  <a:solidFill>
                    <a:schemeClr val="bg1"/>
                  </a:solidFill>
                </a:rPr>
                <a:t>a</a:t>
              </a:r>
              <a:r>
                <a:rPr lang="nn-NO" sz="1200" dirty="0">
                  <a:solidFill>
                    <a:schemeClr val="bg1"/>
                  </a:solidFill>
                </a:rPr>
                <a:t>ss</a:t>
              </a:r>
              <a:r>
                <a:rPr lang="se-NO" sz="1200" dirty="0" err="1">
                  <a:solidFill>
                    <a:schemeClr val="bg1"/>
                  </a:solidFill>
                </a:rPr>
                <a:t>a</a:t>
              </a:r>
              <a:endParaRPr lang="nn-NO" sz="1200" dirty="0">
                <a:solidFill>
                  <a:schemeClr val="bg1"/>
                </a:solidFill>
              </a:endParaRPr>
            </a:p>
          </p:txBody>
        </p:sp>
      </p:grpSp>
    </p:spTree>
    <p:extLst>
      <p:ext uri="{BB962C8B-B14F-4D97-AF65-F5344CB8AC3E}">
        <p14:creationId xmlns:p14="http://schemas.microsoft.com/office/powerpoint/2010/main" val="6685413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r>
              <a:rPr lang="nb-NO" dirty="0" err="1"/>
              <a:t>Ná</a:t>
            </a:r>
            <a:r>
              <a:rPr lang="nb-NO" dirty="0"/>
              <a:t> </a:t>
            </a:r>
            <a:r>
              <a:rPr lang="nb-NO" dirty="0" err="1"/>
              <a:t>mávs</a:t>
            </a:r>
            <a:r>
              <a:rPr lang="se-NO" dirty="0" err="1"/>
              <a:t>s</a:t>
            </a:r>
            <a:r>
              <a:rPr lang="nb-NO" dirty="0" err="1"/>
              <a:t>át</a:t>
            </a:r>
            <a:r>
              <a:rPr lang="nb-NO" dirty="0"/>
              <a:t> don</a:t>
            </a:r>
          </a:p>
        </p:txBody>
      </p:sp>
      <p:pic>
        <p:nvPicPr>
          <p:cNvPr id="72" name="Bilde 71"/>
          <p:cNvPicPr>
            <a:picLocks noChangeAspect="1"/>
          </p:cNvPicPr>
          <p:nvPr/>
        </p:nvPicPr>
        <p:blipFill>
          <a:blip r:embed="rId3"/>
          <a:stretch>
            <a:fillRect/>
          </a:stretch>
        </p:blipFill>
        <p:spPr>
          <a:xfrm>
            <a:off x="6025615" y="2717799"/>
            <a:ext cx="2142039" cy="1855099"/>
          </a:xfrm>
          <a:prstGeom prst="rect">
            <a:avLst/>
          </a:prstGeom>
        </p:spPr>
      </p:pic>
      <p:grpSp>
        <p:nvGrpSpPr>
          <p:cNvPr id="73" name="Gruppe 72"/>
          <p:cNvGrpSpPr/>
          <p:nvPr/>
        </p:nvGrpSpPr>
        <p:grpSpPr>
          <a:xfrm>
            <a:off x="1172813" y="3058678"/>
            <a:ext cx="1489128" cy="1514220"/>
            <a:chOff x="1072168" y="3950038"/>
            <a:chExt cx="1603045" cy="1630057"/>
          </a:xfrm>
        </p:grpSpPr>
        <p:sp>
          <p:nvSpPr>
            <p:cNvPr id="74" name="Ellipse 73"/>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5" name="Bilde 74" descr="adress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grpSp>
        <p:nvGrpSpPr>
          <p:cNvPr id="76" name="Gruppe 75"/>
          <p:cNvGrpSpPr/>
          <p:nvPr/>
        </p:nvGrpSpPr>
        <p:grpSpPr>
          <a:xfrm>
            <a:off x="3162508" y="2865894"/>
            <a:ext cx="2064612" cy="1813914"/>
            <a:chOff x="3162508" y="2890332"/>
            <a:chExt cx="1868235" cy="1641382"/>
          </a:xfrm>
        </p:grpSpPr>
        <p:sp>
          <p:nvSpPr>
            <p:cNvPr id="77" name="Avrundet rektangel 76"/>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78" name="Gruppe 77"/>
            <p:cNvGrpSpPr/>
            <p:nvPr/>
          </p:nvGrpSpPr>
          <p:grpSpPr>
            <a:xfrm>
              <a:off x="3475129" y="3004746"/>
              <a:ext cx="1555614" cy="1526968"/>
              <a:chOff x="3676969" y="2285446"/>
              <a:chExt cx="2485391" cy="2559309"/>
            </a:xfrm>
          </p:grpSpPr>
          <p:pic>
            <p:nvPicPr>
              <p:cNvPr id="81" name="Bilde 80" descr="hu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82" name="Bilde 81" descr="penger.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79" name="Rett linje 78"/>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80" name="TekstSylinder 79"/>
            <p:cNvSpPr txBox="1"/>
            <p:nvPr/>
          </p:nvSpPr>
          <p:spPr>
            <a:xfrm>
              <a:off x="3217735" y="2890332"/>
              <a:ext cx="808712" cy="250652"/>
            </a:xfrm>
            <a:prstGeom prst="rect">
              <a:avLst/>
            </a:prstGeom>
            <a:noFill/>
          </p:spPr>
          <p:txBody>
            <a:bodyPr wrap="square" rtlCol="0">
              <a:spAutoFit/>
            </a:bodyPr>
            <a:lstStyle/>
            <a:p>
              <a:pPr algn="ctr"/>
              <a:r>
                <a:rPr lang="nn-NO" sz="1200" dirty="0" err="1">
                  <a:solidFill>
                    <a:schemeClr val="bg1"/>
                  </a:solidFill>
                </a:rPr>
                <a:t>Adre</a:t>
              </a:r>
              <a:r>
                <a:rPr lang="se-NO" sz="1200" dirty="0" err="1">
                  <a:solidFill>
                    <a:schemeClr val="bg1"/>
                  </a:solidFill>
                </a:rPr>
                <a:t>assa</a:t>
              </a:r>
              <a:endParaRPr lang="nn-NO" sz="1200" dirty="0">
                <a:solidFill>
                  <a:schemeClr val="bg1"/>
                </a:solidFill>
              </a:endParaRPr>
            </a:p>
          </p:txBody>
        </p:sp>
      </p:grpSp>
    </p:spTree>
    <p:extLst>
      <p:ext uri="{BB962C8B-B14F-4D97-AF65-F5344CB8AC3E}">
        <p14:creationId xmlns:p14="http://schemas.microsoft.com/office/powerpoint/2010/main" val="2121296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lstStyle/>
          <a:p>
            <a:r>
              <a:rPr lang="nb-NO" dirty="0" err="1"/>
              <a:t>Ná</a:t>
            </a:r>
            <a:r>
              <a:rPr lang="nb-NO" dirty="0"/>
              <a:t> </a:t>
            </a:r>
            <a:r>
              <a:rPr lang="nb-NO" dirty="0" err="1"/>
              <a:t>mávs</a:t>
            </a:r>
            <a:r>
              <a:rPr lang="se-NO" dirty="0" err="1"/>
              <a:t>s</a:t>
            </a:r>
            <a:r>
              <a:rPr lang="nb-NO" dirty="0" err="1"/>
              <a:t>át</a:t>
            </a:r>
            <a:r>
              <a:rPr lang="nb-NO" dirty="0"/>
              <a:t> don</a:t>
            </a:r>
          </a:p>
        </p:txBody>
      </p:sp>
      <p:pic>
        <p:nvPicPr>
          <p:cNvPr id="13" name="Bilde 12" descr="kreditk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1371" y="3035300"/>
            <a:ext cx="1813343" cy="1475103"/>
          </a:xfrm>
          <a:prstGeom prst="rect">
            <a:avLst/>
          </a:prstGeom>
        </p:spPr>
      </p:pic>
      <p:sp>
        <p:nvSpPr>
          <p:cNvPr id="37" name="TekstSylinder 36"/>
          <p:cNvSpPr txBox="1"/>
          <p:nvPr/>
        </p:nvSpPr>
        <p:spPr>
          <a:xfrm>
            <a:off x="9206335" y="3239497"/>
            <a:ext cx="1359484" cy="1496351"/>
          </a:xfrm>
          <a:prstGeom prst="rect">
            <a:avLst/>
          </a:prstGeom>
          <a:noFill/>
        </p:spPr>
        <p:txBody>
          <a:bodyPr wrap="square" rtlCol="0">
            <a:spAutoFit/>
          </a:bodyPr>
          <a:lstStyle/>
          <a:p>
            <a:pPr algn="ctr"/>
            <a:r>
              <a:rPr lang="nn-NO" sz="9600" dirty="0">
                <a:solidFill>
                  <a:srgbClr val="FF0000"/>
                </a:solidFill>
              </a:rPr>
              <a:t>?</a:t>
            </a:r>
          </a:p>
        </p:txBody>
      </p:sp>
      <p:pic>
        <p:nvPicPr>
          <p:cNvPr id="48" name="Bilde 47"/>
          <p:cNvPicPr>
            <a:picLocks noChangeAspect="1"/>
          </p:cNvPicPr>
          <p:nvPr/>
        </p:nvPicPr>
        <p:blipFill>
          <a:blip r:embed="rId4"/>
          <a:stretch>
            <a:fillRect/>
          </a:stretch>
        </p:blipFill>
        <p:spPr>
          <a:xfrm>
            <a:off x="6025615" y="2717799"/>
            <a:ext cx="2142039" cy="1855099"/>
          </a:xfrm>
          <a:prstGeom prst="rect">
            <a:avLst/>
          </a:prstGeom>
        </p:spPr>
      </p:pic>
      <p:grpSp>
        <p:nvGrpSpPr>
          <p:cNvPr id="49" name="Gruppe 48"/>
          <p:cNvGrpSpPr/>
          <p:nvPr/>
        </p:nvGrpSpPr>
        <p:grpSpPr>
          <a:xfrm>
            <a:off x="1172813" y="3058678"/>
            <a:ext cx="1489128" cy="1514220"/>
            <a:chOff x="1072168" y="3950038"/>
            <a:chExt cx="1603045" cy="1630057"/>
          </a:xfrm>
        </p:grpSpPr>
        <p:sp>
          <p:nvSpPr>
            <p:cNvPr id="50" name="Ellipse 49"/>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1" name="Bilde 50" descr="adress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grpSp>
        <p:nvGrpSpPr>
          <p:cNvPr id="64" name="Gruppe 63"/>
          <p:cNvGrpSpPr/>
          <p:nvPr/>
        </p:nvGrpSpPr>
        <p:grpSpPr>
          <a:xfrm>
            <a:off x="3162508" y="2865894"/>
            <a:ext cx="2064612" cy="1813914"/>
            <a:chOff x="3162508" y="2890332"/>
            <a:chExt cx="1868235" cy="1641382"/>
          </a:xfrm>
        </p:grpSpPr>
        <p:sp>
          <p:nvSpPr>
            <p:cNvPr id="65" name="Avrundet rektangel 64"/>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66" name="Gruppe 65"/>
            <p:cNvGrpSpPr/>
            <p:nvPr/>
          </p:nvGrpSpPr>
          <p:grpSpPr>
            <a:xfrm>
              <a:off x="3475129" y="3004746"/>
              <a:ext cx="1555614" cy="1526968"/>
              <a:chOff x="3676969" y="2285446"/>
              <a:chExt cx="2485391" cy="2559309"/>
            </a:xfrm>
          </p:grpSpPr>
          <p:pic>
            <p:nvPicPr>
              <p:cNvPr id="69" name="Bilde 68" descr="hus.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70" name="Bilde 69" descr="penge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67" name="Rett linje 66"/>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68" name="TekstSylinder 67"/>
            <p:cNvSpPr txBox="1"/>
            <p:nvPr/>
          </p:nvSpPr>
          <p:spPr>
            <a:xfrm>
              <a:off x="3217735" y="2890332"/>
              <a:ext cx="698331" cy="276999"/>
            </a:xfrm>
            <a:prstGeom prst="rect">
              <a:avLst/>
            </a:prstGeom>
            <a:noFill/>
          </p:spPr>
          <p:txBody>
            <a:bodyPr wrap="square" rtlCol="0">
              <a:spAutoFit/>
            </a:bodyPr>
            <a:lstStyle/>
            <a:p>
              <a:pPr algn="ctr"/>
              <a:r>
                <a:rPr lang="nn-NO" sz="1200" dirty="0">
                  <a:solidFill>
                    <a:schemeClr val="bg1"/>
                  </a:solidFill>
                </a:rPr>
                <a:t>Adresse</a:t>
              </a:r>
            </a:p>
          </p:txBody>
        </p:sp>
      </p:grpSp>
    </p:spTree>
    <p:extLst>
      <p:ext uri="{BB962C8B-B14F-4D97-AF65-F5344CB8AC3E}">
        <p14:creationId xmlns:p14="http://schemas.microsoft.com/office/powerpoint/2010/main" val="3399913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e 5"/>
          <p:cNvGrpSpPr/>
          <p:nvPr/>
        </p:nvGrpSpPr>
        <p:grpSpPr>
          <a:xfrm>
            <a:off x="1861089" y="2239562"/>
            <a:ext cx="3711049" cy="2498414"/>
            <a:chOff x="2183780" y="2411661"/>
            <a:chExt cx="2976049" cy="2003585"/>
          </a:xfrm>
        </p:grpSpPr>
        <p:pic>
          <p:nvPicPr>
            <p:cNvPr id="4" name="Bilde 3"/>
            <p:cNvPicPr>
              <a:picLocks noChangeAspect="1"/>
            </p:cNvPicPr>
            <p:nvPr/>
          </p:nvPicPr>
          <p:blipFill>
            <a:blip r:embed="rId3"/>
            <a:stretch>
              <a:fillRect/>
            </a:stretch>
          </p:blipFill>
          <p:spPr>
            <a:xfrm>
              <a:off x="2183780" y="2411661"/>
              <a:ext cx="2575783" cy="1577477"/>
            </a:xfrm>
            <a:prstGeom prst="rect">
              <a:avLst/>
            </a:prstGeom>
          </p:spPr>
        </p:pic>
        <p:cxnSp>
          <p:nvCxnSpPr>
            <p:cNvPr id="3" name="Rett pil 2"/>
            <p:cNvCxnSpPr/>
            <p:nvPr/>
          </p:nvCxnSpPr>
          <p:spPr>
            <a:xfrm flipH="1">
              <a:off x="4506686" y="2411661"/>
              <a:ext cx="653143" cy="82792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Rett pil 6"/>
            <p:cNvCxnSpPr/>
            <p:nvPr/>
          </p:nvCxnSpPr>
          <p:spPr>
            <a:xfrm flipH="1" flipV="1">
              <a:off x="3779849" y="3653553"/>
              <a:ext cx="1379980" cy="76169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 name="Gruppe 7"/>
          <p:cNvGrpSpPr/>
          <p:nvPr/>
        </p:nvGrpSpPr>
        <p:grpSpPr>
          <a:xfrm>
            <a:off x="6376563" y="2259105"/>
            <a:ext cx="4156925" cy="1917425"/>
            <a:chOff x="7360265" y="2457385"/>
            <a:chExt cx="3320799" cy="1531753"/>
          </a:xfrm>
        </p:grpSpPr>
        <p:pic>
          <p:nvPicPr>
            <p:cNvPr id="5" name="Bilde 4"/>
            <p:cNvPicPr>
              <a:picLocks noChangeAspect="1"/>
            </p:cNvPicPr>
            <p:nvPr/>
          </p:nvPicPr>
          <p:blipFill>
            <a:blip r:embed="rId4"/>
            <a:stretch>
              <a:fillRect/>
            </a:stretch>
          </p:blipFill>
          <p:spPr>
            <a:xfrm>
              <a:off x="7360265" y="2457385"/>
              <a:ext cx="2552921" cy="1531753"/>
            </a:xfrm>
            <a:prstGeom prst="rect">
              <a:avLst/>
            </a:prstGeom>
          </p:spPr>
        </p:pic>
        <p:cxnSp>
          <p:nvCxnSpPr>
            <p:cNvPr id="9" name="Rett pil 8"/>
            <p:cNvCxnSpPr/>
            <p:nvPr/>
          </p:nvCxnSpPr>
          <p:spPr>
            <a:xfrm flipH="1" flipV="1">
              <a:off x="9588137" y="3239589"/>
              <a:ext cx="1092927" cy="33558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 name="Tittel 1"/>
          <p:cNvSpPr>
            <a:spLocks noGrp="1"/>
          </p:cNvSpPr>
          <p:nvPr>
            <p:ph type="title"/>
          </p:nvPr>
        </p:nvSpPr>
        <p:spPr/>
        <p:txBody>
          <a:bodyPr/>
          <a:lstStyle/>
          <a:p>
            <a:r>
              <a:rPr lang="nb-NO" dirty="0" err="1"/>
              <a:t>Ná</a:t>
            </a:r>
            <a:r>
              <a:rPr lang="nb-NO" dirty="0"/>
              <a:t> </a:t>
            </a:r>
            <a:r>
              <a:rPr lang="se-NO" dirty="0"/>
              <a:t>mávssát</a:t>
            </a:r>
            <a:r>
              <a:rPr lang="nb-NO" dirty="0"/>
              <a:t> don</a:t>
            </a:r>
          </a:p>
        </p:txBody>
      </p:sp>
    </p:spTree>
    <p:extLst>
      <p:ext uri="{BB962C8B-B14F-4D97-AF65-F5344CB8AC3E}">
        <p14:creationId xmlns:p14="http://schemas.microsoft.com/office/powerpoint/2010/main" val="2340117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stretch>
            <a:fillRect/>
          </a:stretch>
        </p:blipFill>
        <p:spPr>
          <a:xfrm>
            <a:off x="416615" y="980005"/>
            <a:ext cx="11358770" cy="5401324"/>
          </a:xfrm>
          <a:prstGeom prst="rect">
            <a:avLst/>
          </a:prstGeom>
        </p:spPr>
      </p:pic>
      <p:sp>
        <p:nvSpPr>
          <p:cNvPr id="2" name="Tittel 1"/>
          <p:cNvSpPr>
            <a:spLocks noGrp="1"/>
          </p:cNvSpPr>
          <p:nvPr>
            <p:ph type="title"/>
          </p:nvPr>
        </p:nvSpPr>
        <p:spPr/>
        <p:txBody>
          <a:bodyPr/>
          <a:lstStyle/>
          <a:p>
            <a:r>
              <a:rPr lang="nb-NO" dirty="0" err="1"/>
              <a:t>Mii</a:t>
            </a:r>
            <a:r>
              <a:rPr lang="nb-NO" dirty="0"/>
              <a:t> lea </a:t>
            </a:r>
            <a:r>
              <a:rPr lang="nb-NO" dirty="0" err="1"/>
              <a:t>neahttagávpi</a:t>
            </a:r>
            <a:r>
              <a:rPr lang="nb-NO" dirty="0"/>
              <a:t>?</a:t>
            </a:r>
          </a:p>
        </p:txBody>
      </p:sp>
    </p:spTree>
    <p:extLst>
      <p:ext uri="{BB962C8B-B14F-4D97-AF65-F5344CB8AC3E}">
        <p14:creationId xmlns:p14="http://schemas.microsoft.com/office/powerpoint/2010/main" val="33606208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Ná</a:t>
            </a:r>
            <a:r>
              <a:rPr lang="nb-NO" dirty="0"/>
              <a:t> </a:t>
            </a:r>
            <a:r>
              <a:rPr lang="nb-NO" dirty="0" err="1"/>
              <a:t>mávs</a:t>
            </a:r>
            <a:r>
              <a:rPr lang="se-NO" dirty="0" err="1"/>
              <a:t>s</a:t>
            </a:r>
            <a:r>
              <a:rPr lang="nb-NO" dirty="0" err="1"/>
              <a:t>át</a:t>
            </a:r>
            <a:r>
              <a:rPr lang="nb-NO" dirty="0"/>
              <a:t> don</a:t>
            </a:r>
          </a:p>
        </p:txBody>
      </p:sp>
      <p:pic>
        <p:nvPicPr>
          <p:cNvPr id="3" name="Bil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939667" y="1944192"/>
            <a:ext cx="2695448" cy="2695448"/>
          </a:xfrm>
          <a:prstGeom prst="rect">
            <a:avLst/>
          </a:prstGeom>
        </p:spPr>
      </p:pic>
    </p:spTree>
    <p:extLst>
      <p:ext uri="{BB962C8B-B14F-4D97-AF65-F5344CB8AC3E}">
        <p14:creationId xmlns:p14="http://schemas.microsoft.com/office/powerpoint/2010/main" val="4050526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Ná</a:t>
            </a:r>
            <a:r>
              <a:rPr lang="nb-NO" dirty="0"/>
              <a:t> </a:t>
            </a:r>
            <a:r>
              <a:rPr lang="nb-NO" dirty="0" err="1"/>
              <a:t>mávs</a:t>
            </a:r>
            <a:r>
              <a:rPr lang="se-NO" dirty="0" err="1"/>
              <a:t>s</a:t>
            </a:r>
            <a:r>
              <a:rPr lang="nb-NO" dirty="0" err="1"/>
              <a:t>át</a:t>
            </a:r>
            <a:r>
              <a:rPr lang="nb-NO" dirty="0"/>
              <a:t> don</a:t>
            </a:r>
          </a:p>
        </p:txBody>
      </p:sp>
      <p:pic>
        <p:nvPicPr>
          <p:cNvPr id="5"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807841" y="1981200"/>
            <a:ext cx="2755900" cy="2755900"/>
          </a:xfrm>
          <a:prstGeom prst="rect">
            <a:avLst/>
          </a:prstGeom>
        </p:spPr>
      </p:pic>
    </p:spTree>
    <p:extLst>
      <p:ext uri="{BB962C8B-B14F-4D97-AF65-F5344CB8AC3E}">
        <p14:creationId xmlns:p14="http://schemas.microsoft.com/office/powerpoint/2010/main" val="3244442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cdn.flaticon.com/png/256/2763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4391" y="2050838"/>
            <a:ext cx="2438400" cy="2438400"/>
          </a:xfrm>
          <a:prstGeom prst="rect">
            <a:avLst/>
          </a:prstGeom>
          <a:noFill/>
          <a:extLst>
            <a:ext uri="{909E8E84-426E-40dd-AFC4-6F175D3DCCD1}">
              <a14:hiddenFill xmlns="" xmlns:a14="http://schemas.microsoft.com/office/drawing/2010/main">
                <a:solidFill>
                  <a:srgbClr val="FFFFFF"/>
                </a:solidFill>
              </a14:hiddenFill>
            </a:ext>
          </a:extLst>
        </p:spPr>
      </p:pic>
      <p:cxnSp>
        <p:nvCxnSpPr>
          <p:cNvPr id="5" name="Rett linje 4"/>
          <p:cNvCxnSpPr/>
          <p:nvPr/>
        </p:nvCxnSpPr>
        <p:spPr>
          <a:xfrm>
            <a:off x="3489503" y="3386969"/>
            <a:ext cx="130628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tt linje 8"/>
          <p:cNvCxnSpPr/>
          <p:nvPr/>
        </p:nvCxnSpPr>
        <p:spPr>
          <a:xfrm flipV="1">
            <a:off x="4102832" y="3741844"/>
            <a:ext cx="831669" cy="435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tt linje 9"/>
          <p:cNvCxnSpPr/>
          <p:nvPr/>
        </p:nvCxnSpPr>
        <p:spPr>
          <a:xfrm>
            <a:off x="3543932" y="4109781"/>
            <a:ext cx="130628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tel 1"/>
          <p:cNvSpPr>
            <a:spLocks noGrp="1"/>
          </p:cNvSpPr>
          <p:nvPr>
            <p:ph type="title"/>
          </p:nvPr>
        </p:nvSpPr>
        <p:spPr/>
        <p:txBody>
          <a:bodyPr/>
          <a:lstStyle/>
          <a:p>
            <a:r>
              <a:rPr lang="nb-NO" dirty="0" err="1"/>
              <a:t>Ná</a:t>
            </a:r>
            <a:r>
              <a:rPr lang="nb-NO" dirty="0"/>
              <a:t> </a:t>
            </a:r>
            <a:r>
              <a:rPr lang="nb-NO" dirty="0" err="1"/>
              <a:t>mávs</a:t>
            </a:r>
            <a:r>
              <a:rPr lang="se-NO" dirty="0" err="1"/>
              <a:t>s</a:t>
            </a:r>
            <a:r>
              <a:rPr lang="nb-NO" dirty="0" err="1"/>
              <a:t>át</a:t>
            </a:r>
            <a:r>
              <a:rPr lang="nb-NO" dirty="0"/>
              <a:t> don</a:t>
            </a:r>
          </a:p>
        </p:txBody>
      </p:sp>
    </p:spTree>
    <p:extLst>
      <p:ext uri="{BB962C8B-B14F-4D97-AF65-F5344CB8AC3E}">
        <p14:creationId xmlns:p14="http://schemas.microsoft.com/office/powerpoint/2010/main" val="31909368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Ná</a:t>
            </a:r>
            <a:r>
              <a:rPr lang="nb-NO" dirty="0"/>
              <a:t> </a:t>
            </a:r>
            <a:r>
              <a:rPr lang="nb-NO" dirty="0" err="1"/>
              <a:t>mávs</a:t>
            </a:r>
            <a:r>
              <a:rPr lang="se-NO" dirty="0" err="1"/>
              <a:t>s</a:t>
            </a:r>
            <a:r>
              <a:rPr lang="nb-NO" dirty="0" err="1"/>
              <a:t>át</a:t>
            </a:r>
            <a:r>
              <a:rPr lang="nb-NO" dirty="0"/>
              <a:t> don</a:t>
            </a:r>
          </a:p>
        </p:txBody>
      </p:sp>
      <p:pic>
        <p:nvPicPr>
          <p:cNvPr id="41" name="Bilde 40" descr="Screenshot 2016-03-08 20.57.3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spTree>
    <p:extLst>
      <p:ext uri="{BB962C8B-B14F-4D97-AF65-F5344CB8AC3E}">
        <p14:creationId xmlns:p14="http://schemas.microsoft.com/office/powerpoint/2010/main" val="10649274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Ná</a:t>
            </a:r>
            <a:r>
              <a:rPr lang="nb-NO" dirty="0"/>
              <a:t> </a:t>
            </a:r>
            <a:r>
              <a:rPr lang="nb-NO" dirty="0" err="1"/>
              <a:t>máv</a:t>
            </a:r>
            <a:r>
              <a:rPr lang="se-NO" dirty="0" err="1"/>
              <a:t>s</a:t>
            </a:r>
            <a:r>
              <a:rPr lang="nb-NO" dirty="0" err="1"/>
              <a:t>sát</a:t>
            </a:r>
            <a:r>
              <a:rPr lang="nb-NO" dirty="0"/>
              <a:t> don</a:t>
            </a:r>
          </a:p>
        </p:txBody>
      </p:sp>
      <p:pic>
        <p:nvPicPr>
          <p:cNvPr id="8" name="Bilde 7" descr="Screenshot 2016-03-08 20.57.3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9" name="Bilde 8" descr="Screenshot 2016-03-08 21.01.5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8511" y="1101283"/>
            <a:ext cx="1427905" cy="1201303"/>
          </a:xfrm>
          <a:prstGeom prst="rect">
            <a:avLst/>
          </a:prstGeom>
        </p:spPr>
      </p:pic>
    </p:spTree>
    <p:extLst>
      <p:ext uri="{BB962C8B-B14F-4D97-AF65-F5344CB8AC3E}">
        <p14:creationId xmlns:p14="http://schemas.microsoft.com/office/powerpoint/2010/main" val="41393682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Ná</a:t>
            </a:r>
            <a:r>
              <a:rPr lang="nb-NO" dirty="0"/>
              <a:t> </a:t>
            </a:r>
            <a:r>
              <a:rPr lang="nb-NO" dirty="0" err="1"/>
              <a:t>mávs</a:t>
            </a:r>
            <a:r>
              <a:rPr lang="se-NO" dirty="0" err="1"/>
              <a:t>s</a:t>
            </a:r>
            <a:r>
              <a:rPr lang="nb-NO" dirty="0" err="1"/>
              <a:t>át</a:t>
            </a:r>
            <a:r>
              <a:rPr lang="nb-NO" dirty="0"/>
              <a:t> don</a:t>
            </a:r>
          </a:p>
        </p:txBody>
      </p:sp>
      <p:pic>
        <p:nvPicPr>
          <p:cNvPr id="10" name="Bilde 9" descr="Screenshot 2016-03-08 20.57.3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11" name="Bilde 10" descr="Screenshot 2016-03-08 21.01.5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6" name="Bilde 5" descr="shop stor.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spTree>
    <p:extLst>
      <p:ext uri="{BB962C8B-B14F-4D97-AF65-F5344CB8AC3E}">
        <p14:creationId xmlns:p14="http://schemas.microsoft.com/office/powerpoint/2010/main" val="25102284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Ná</a:t>
            </a:r>
            <a:r>
              <a:rPr lang="nb-NO" dirty="0"/>
              <a:t> </a:t>
            </a:r>
            <a:r>
              <a:rPr lang="nb-NO" dirty="0" err="1"/>
              <a:t>mávs</a:t>
            </a:r>
            <a:r>
              <a:rPr lang="se-NO" dirty="0" err="1"/>
              <a:t>s</a:t>
            </a:r>
            <a:r>
              <a:rPr lang="nb-NO" dirty="0" err="1"/>
              <a:t>át</a:t>
            </a:r>
            <a:r>
              <a:rPr lang="nb-NO" dirty="0"/>
              <a:t> don</a:t>
            </a:r>
          </a:p>
        </p:txBody>
      </p:sp>
      <p:pic>
        <p:nvPicPr>
          <p:cNvPr id="17" name="Bilde 16" descr="Screenshot 2016-03-08 20.57.3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18" name="Bilde 17" descr="Screenshot 2016-03-08 21.01.5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12" name="Bilde 11" descr="shop stor.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grpSp>
        <p:nvGrpSpPr>
          <p:cNvPr id="14" name="Gruppe 13"/>
          <p:cNvGrpSpPr/>
          <p:nvPr/>
        </p:nvGrpSpPr>
        <p:grpSpPr>
          <a:xfrm>
            <a:off x="8578090" y="969178"/>
            <a:ext cx="2263538" cy="1414711"/>
            <a:chOff x="2448162" y="1059811"/>
            <a:chExt cx="7347621" cy="4592263"/>
          </a:xfrm>
        </p:grpSpPr>
        <p:pic>
          <p:nvPicPr>
            <p:cNvPr id="15" name="Picture 2" descr="https://upload.wikimedia.org/wikipedia/commons/0/03/Devicetemplates_computer-0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6" name="Gruppe 15"/>
            <p:cNvGrpSpPr/>
            <p:nvPr/>
          </p:nvGrpSpPr>
          <p:grpSpPr>
            <a:xfrm>
              <a:off x="4497554" y="1922292"/>
              <a:ext cx="3248836" cy="2129030"/>
              <a:chOff x="4566856" y="1988429"/>
              <a:chExt cx="3424343" cy="2244043"/>
            </a:xfrm>
          </p:grpSpPr>
          <p:pic>
            <p:nvPicPr>
              <p:cNvPr id="26" name="Bilde 25"/>
              <p:cNvPicPr>
                <a:picLocks noChangeAspect="1"/>
              </p:cNvPicPr>
              <p:nvPr/>
            </p:nvPicPr>
            <p:blipFill>
              <a:blip r:embed="rId7"/>
              <a:stretch>
                <a:fillRect/>
              </a:stretch>
            </p:blipFill>
            <p:spPr>
              <a:xfrm>
                <a:off x="5413869" y="2169139"/>
                <a:ext cx="2577330" cy="2063333"/>
              </a:xfrm>
              <a:prstGeom prst="rect">
                <a:avLst/>
              </a:prstGeom>
            </p:spPr>
          </p:pic>
          <p:sp>
            <p:nvSpPr>
              <p:cNvPr id="27" name="Rektangel 26"/>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28" name="Bilde 27" descr="mann.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29" name="Bilde 28" descr="kassa.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30" name="Bilde 29" descr="sort-vogn.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spTree>
    <p:extLst>
      <p:ext uri="{BB962C8B-B14F-4D97-AF65-F5344CB8AC3E}">
        <p14:creationId xmlns:p14="http://schemas.microsoft.com/office/powerpoint/2010/main" val="25414463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Ná</a:t>
            </a:r>
            <a:r>
              <a:rPr lang="nb-NO" dirty="0"/>
              <a:t> </a:t>
            </a:r>
            <a:r>
              <a:rPr lang="nb-NO" dirty="0" err="1"/>
              <a:t>mávs</a:t>
            </a:r>
            <a:r>
              <a:rPr lang="se-NO" dirty="0" err="1"/>
              <a:t>s</a:t>
            </a:r>
            <a:r>
              <a:rPr lang="nb-NO" dirty="0" err="1"/>
              <a:t>át</a:t>
            </a:r>
            <a:r>
              <a:rPr lang="nb-NO" dirty="0"/>
              <a:t> don</a:t>
            </a:r>
          </a:p>
        </p:txBody>
      </p:sp>
      <p:grpSp>
        <p:nvGrpSpPr>
          <p:cNvPr id="67" name="Gruppe 66"/>
          <p:cNvGrpSpPr/>
          <p:nvPr/>
        </p:nvGrpSpPr>
        <p:grpSpPr>
          <a:xfrm>
            <a:off x="1499597" y="3138916"/>
            <a:ext cx="1176004" cy="1195820"/>
            <a:chOff x="1072168" y="3950038"/>
            <a:chExt cx="1603045" cy="1630057"/>
          </a:xfrm>
        </p:grpSpPr>
        <p:sp>
          <p:nvSpPr>
            <p:cNvPr id="68" name="Ellipse 67"/>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9" name="Bilde 68" descr="adress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pic>
        <p:nvPicPr>
          <p:cNvPr id="15" name="Bilde 14" descr="Screenshot 2016-03-08 20.57.3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16" name="Bilde 15" descr="Screenshot 2016-03-08 21.01.5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23" name="Bilde 22" descr="shop stor.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grpSp>
        <p:nvGrpSpPr>
          <p:cNvPr id="33" name="Gruppe 32"/>
          <p:cNvGrpSpPr/>
          <p:nvPr/>
        </p:nvGrpSpPr>
        <p:grpSpPr>
          <a:xfrm>
            <a:off x="8578090" y="994578"/>
            <a:ext cx="2263538" cy="1414711"/>
            <a:chOff x="2448162" y="1059811"/>
            <a:chExt cx="7347621" cy="4592263"/>
          </a:xfrm>
        </p:grpSpPr>
        <p:pic>
          <p:nvPicPr>
            <p:cNvPr id="34" name="Picture 2" descr="https://upload.wikimedia.org/wikipedia/commons/0/03/Devicetemplates_computer-0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35" name="Gruppe 34"/>
            <p:cNvGrpSpPr/>
            <p:nvPr/>
          </p:nvGrpSpPr>
          <p:grpSpPr>
            <a:xfrm>
              <a:off x="4497554" y="1922292"/>
              <a:ext cx="3248836" cy="2129030"/>
              <a:chOff x="4566856" y="1988429"/>
              <a:chExt cx="3424343" cy="2244043"/>
            </a:xfrm>
          </p:grpSpPr>
          <p:pic>
            <p:nvPicPr>
              <p:cNvPr id="36" name="Bilde 35"/>
              <p:cNvPicPr>
                <a:picLocks noChangeAspect="1"/>
              </p:cNvPicPr>
              <p:nvPr/>
            </p:nvPicPr>
            <p:blipFill>
              <a:blip r:embed="rId8"/>
              <a:stretch>
                <a:fillRect/>
              </a:stretch>
            </p:blipFill>
            <p:spPr>
              <a:xfrm>
                <a:off x="5413869" y="2169139"/>
                <a:ext cx="2577330" cy="2063333"/>
              </a:xfrm>
              <a:prstGeom prst="rect">
                <a:avLst/>
              </a:prstGeom>
            </p:spPr>
          </p:pic>
          <p:sp>
            <p:nvSpPr>
              <p:cNvPr id="37" name="Rektangel 36"/>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38" name="Bilde 37" descr="mann.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39" name="Bilde 38" descr="kassa.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40" name="Bilde 39" descr="sort-vogn.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spTree>
    <p:extLst>
      <p:ext uri="{BB962C8B-B14F-4D97-AF65-F5344CB8AC3E}">
        <p14:creationId xmlns:p14="http://schemas.microsoft.com/office/powerpoint/2010/main" val="32473829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Ná</a:t>
            </a:r>
            <a:r>
              <a:rPr lang="nb-NO" dirty="0"/>
              <a:t> </a:t>
            </a:r>
            <a:r>
              <a:rPr lang="nb-NO" dirty="0" err="1"/>
              <a:t>mávs</a:t>
            </a:r>
            <a:r>
              <a:rPr lang="se-NO" dirty="0" err="1"/>
              <a:t>s</a:t>
            </a:r>
            <a:r>
              <a:rPr lang="nb-NO" dirty="0" err="1"/>
              <a:t>át</a:t>
            </a:r>
            <a:r>
              <a:rPr lang="nb-NO" dirty="0"/>
              <a:t> don</a:t>
            </a:r>
          </a:p>
        </p:txBody>
      </p:sp>
      <p:grpSp>
        <p:nvGrpSpPr>
          <p:cNvPr id="88" name="Gruppe 87"/>
          <p:cNvGrpSpPr/>
          <p:nvPr/>
        </p:nvGrpSpPr>
        <p:grpSpPr>
          <a:xfrm>
            <a:off x="1499597" y="3138916"/>
            <a:ext cx="1176004" cy="1195820"/>
            <a:chOff x="1072168" y="3950038"/>
            <a:chExt cx="1603045" cy="1630057"/>
          </a:xfrm>
        </p:grpSpPr>
        <p:sp>
          <p:nvSpPr>
            <p:cNvPr id="89" name="Ellipse 88"/>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0" name="Bilde 89" descr="adress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pic>
        <p:nvPicPr>
          <p:cNvPr id="91" name="Bilde 90" descr="Screenshot 2016-03-08 20.57.3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92" name="Bilde 91" descr="Screenshot 2016-03-08 21.01.5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99" name="Bilde 98" descr="shop stor.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grpSp>
        <p:nvGrpSpPr>
          <p:cNvPr id="107" name="Gruppe 106"/>
          <p:cNvGrpSpPr/>
          <p:nvPr/>
        </p:nvGrpSpPr>
        <p:grpSpPr>
          <a:xfrm>
            <a:off x="8578090" y="994578"/>
            <a:ext cx="2263538" cy="1414711"/>
            <a:chOff x="2448162" y="1059811"/>
            <a:chExt cx="7347621" cy="4592263"/>
          </a:xfrm>
        </p:grpSpPr>
        <p:pic>
          <p:nvPicPr>
            <p:cNvPr id="108" name="Picture 2" descr="https://upload.wikimedia.org/wikipedia/commons/0/03/Devicetemplates_computer-0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09" name="Gruppe 108"/>
            <p:cNvGrpSpPr/>
            <p:nvPr/>
          </p:nvGrpSpPr>
          <p:grpSpPr>
            <a:xfrm>
              <a:off x="4497554" y="1922292"/>
              <a:ext cx="3248836" cy="2129030"/>
              <a:chOff x="4566856" y="1988429"/>
              <a:chExt cx="3424343" cy="2244043"/>
            </a:xfrm>
          </p:grpSpPr>
          <p:pic>
            <p:nvPicPr>
              <p:cNvPr id="110" name="Bilde 109"/>
              <p:cNvPicPr>
                <a:picLocks noChangeAspect="1"/>
              </p:cNvPicPr>
              <p:nvPr/>
            </p:nvPicPr>
            <p:blipFill>
              <a:blip r:embed="rId8"/>
              <a:stretch>
                <a:fillRect/>
              </a:stretch>
            </p:blipFill>
            <p:spPr>
              <a:xfrm>
                <a:off x="5413869" y="2169139"/>
                <a:ext cx="2577330" cy="2063333"/>
              </a:xfrm>
              <a:prstGeom prst="rect">
                <a:avLst/>
              </a:prstGeom>
            </p:spPr>
          </p:pic>
          <p:sp>
            <p:nvSpPr>
              <p:cNvPr id="111" name="Rektangel 110"/>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12" name="Bilde 111" descr="mann.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113" name="Bilde 112" descr="kassa.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114" name="Bilde 113" descr="sort-vogn.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grpSp>
        <p:nvGrpSpPr>
          <p:cNvPr id="115" name="Gruppe 114"/>
          <p:cNvGrpSpPr/>
          <p:nvPr/>
        </p:nvGrpSpPr>
        <p:grpSpPr>
          <a:xfrm>
            <a:off x="3162508" y="2890332"/>
            <a:ext cx="1868235" cy="1641382"/>
            <a:chOff x="3162508" y="2890332"/>
            <a:chExt cx="1868235" cy="1641382"/>
          </a:xfrm>
        </p:grpSpPr>
        <p:sp>
          <p:nvSpPr>
            <p:cNvPr id="116" name="Avrundet rektangel 115"/>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117" name="Gruppe 116"/>
            <p:cNvGrpSpPr/>
            <p:nvPr/>
          </p:nvGrpSpPr>
          <p:grpSpPr>
            <a:xfrm>
              <a:off x="3475129" y="3004746"/>
              <a:ext cx="1555614" cy="1526968"/>
              <a:chOff x="3676969" y="2285446"/>
              <a:chExt cx="2485391" cy="2559309"/>
            </a:xfrm>
          </p:grpSpPr>
          <p:pic>
            <p:nvPicPr>
              <p:cNvPr id="120" name="Bilde 119" descr="hus.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121" name="Bilde 120" descr="penger.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118" name="Rett linje 117"/>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19" name="TekstSylinder 118"/>
            <p:cNvSpPr txBox="1"/>
            <p:nvPr/>
          </p:nvSpPr>
          <p:spPr>
            <a:xfrm>
              <a:off x="3217735" y="2890332"/>
              <a:ext cx="808712" cy="276999"/>
            </a:xfrm>
            <a:prstGeom prst="rect">
              <a:avLst/>
            </a:prstGeom>
            <a:noFill/>
          </p:spPr>
          <p:txBody>
            <a:bodyPr wrap="square" rtlCol="0">
              <a:spAutoFit/>
            </a:bodyPr>
            <a:lstStyle/>
            <a:p>
              <a:pPr algn="ctr"/>
              <a:r>
                <a:rPr lang="nn-NO" sz="1200" dirty="0">
                  <a:solidFill>
                    <a:schemeClr val="bg1"/>
                  </a:solidFill>
                </a:rPr>
                <a:t>Ad</a:t>
              </a:r>
              <a:r>
                <a:rPr lang="se-NO" sz="1200" dirty="0" err="1">
                  <a:solidFill>
                    <a:schemeClr val="bg1"/>
                  </a:solidFill>
                </a:rPr>
                <a:t>resse</a:t>
              </a:r>
              <a:endParaRPr lang="nn-NO" sz="1200" dirty="0">
                <a:solidFill>
                  <a:schemeClr val="bg1"/>
                </a:solidFill>
              </a:endParaRPr>
            </a:p>
          </p:txBody>
        </p:sp>
      </p:grpSp>
    </p:spTree>
    <p:extLst>
      <p:ext uri="{BB962C8B-B14F-4D97-AF65-F5344CB8AC3E}">
        <p14:creationId xmlns:p14="http://schemas.microsoft.com/office/powerpoint/2010/main" val="16313691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Ná</a:t>
            </a:r>
            <a:r>
              <a:rPr lang="nb-NO" dirty="0"/>
              <a:t> </a:t>
            </a:r>
            <a:r>
              <a:rPr lang="nb-NO" dirty="0" err="1"/>
              <a:t>mávs</a:t>
            </a:r>
            <a:r>
              <a:rPr lang="se-NO" dirty="0" err="1"/>
              <a:t>s</a:t>
            </a:r>
            <a:r>
              <a:rPr lang="nb-NO" dirty="0" err="1"/>
              <a:t>át</a:t>
            </a:r>
            <a:r>
              <a:rPr lang="nb-NO" dirty="0"/>
              <a:t> don</a:t>
            </a:r>
          </a:p>
        </p:txBody>
      </p:sp>
      <p:pic>
        <p:nvPicPr>
          <p:cNvPr id="34" name="Bilde 33"/>
          <p:cNvPicPr>
            <a:picLocks noChangeAspect="1"/>
          </p:cNvPicPr>
          <p:nvPr/>
        </p:nvPicPr>
        <p:blipFill>
          <a:blip r:embed="rId3"/>
          <a:stretch>
            <a:fillRect/>
          </a:stretch>
        </p:blipFill>
        <p:spPr>
          <a:xfrm>
            <a:off x="5731310" y="2876398"/>
            <a:ext cx="1855580" cy="1607014"/>
          </a:xfrm>
          <a:prstGeom prst="rect">
            <a:avLst/>
          </a:prstGeom>
        </p:spPr>
      </p:pic>
      <p:grpSp>
        <p:nvGrpSpPr>
          <p:cNvPr id="64" name="Gruppe 63"/>
          <p:cNvGrpSpPr/>
          <p:nvPr/>
        </p:nvGrpSpPr>
        <p:grpSpPr>
          <a:xfrm>
            <a:off x="1499597" y="3138916"/>
            <a:ext cx="1176004" cy="1195820"/>
            <a:chOff x="1072168" y="3950038"/>
            <a:chExt cx="1603045" cy="1630057"/>
          </a:xfrm>
        </p:grpSpPr>
        <p:sp>
          <p:nvSpPr>
            <p:cNvPr id="65" name="Ellipse 64"/>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6" name="Bilde 65" descr="adress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pic>
        <p:nvPicPr>
          <p:cNvPr id="67" name="Bilde 66" descr="Screenshot 2016-03-08 20.57.3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68" name="Bilde 67" descr="Screenshot 2016-03-08 21.01.52.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75" name="Bilde 74" descr="shop stor.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grpSp>
        <p:nvGrpSpPr>
          <p:cNvPr id="83" name="Gruppe 82"/>
          <p:cNvGrpSpPr/>
          <p:nvPr/>
        </p:nvGrpSpPr>
        <p:grpSpPr>
          <a:xfrm>
            <a:off x="8578090" y="994578"/>
            <a:ext cx="2263538" cy="1414711"/>
            <a:chOff x="2448162" y="1059811"/>
            <a:chExt cx="7347621" cy="4592263"/>
          </a:xfrm>
        </p:grpSpPr>
        <p:pic>
          <p:nvPicPr>
            <p:cNvPr id="84" name="Picture 2" descr="https://upload.wikimedia.org/wikipedia/commons/0/03/Devicetemplates_computer-0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5" name="Gruppe 84"/>
            <p:cNvGrpSpPr/>
            <p:nvPr/>
          </p:nvGrpSpPr>
          <p:grpSpPr>
            <a:xfrm>
              <a:off x="4497554" y="1922292"/>
              <a:ext cx="3248836" cy="2129030"/>
              <a:chOff x="4566856" y="1988429"/>
              <a:chExt cx="3424343" cy="2244043"/>
            </a:xfrm>
          </p:grpSpPr>
          <p:pic>
            <p:nvPicPr>
              <p:cNvPr id="86" name="Bilde 85"/>
              <p:cNvPicPr>
                <a:picLocks noChangeAspect="1"/>
              </p:cNvPicPr>
              <p:nvPr/>
            </p:nvPicPr>
            <p:blipFill>
              <a:blip r:embed="rId9"/>
              <a:stretch>
                <a:fillRect/>
              </a:stretch>
            </p:blipFill>
            <p:spPr>
              <a:xfrm>
                <a:off x="5413869" y="2169139"/>
                <a:ext cx="2577330" cy="2063333"/>
              </a:xfrm>
              <a:prstGeom prst="rect">
                <a:avLst/>
              </a:prstGeom>
            </p:spPr>
          </p:pic>
          <p:sp>
            <p:nvSpPr>
              <p:cNvPr id="87" name="Rektangel 86"/>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88" name="Bilde 87" descr="mann.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89" name="Bilde 88" descr="kassa.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90" name="Bilde 89" descr="sort-vogn.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grpSp>
        <p:nvGrpSpPr>
          <p:cNvPr id="103" name="Gruppe 102"/>
          <p:cNvGrpSpPr/>
          <p:nvPr/>
        </p:nvGrpSpPr>
        <p:grpSpPr>
          <a:xfrm>
            <a:off x="3162508" y="2890332"/>
            <a:ext cx="1868235" cy="1641382"/>
            <a:chOff x="3162508" y="2890332"/>
            <a:chExt cx="1868235" cy="1641382"/>
          </a:xfrm>
        </p:grpSpPr>
        <p:sp>
          <p:nvSpPr>
            <p:cNvPr id="104" name="Avrundet rektangel 103"/>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105" name="Gruppe 104"/>
            <p:cNvGrpSpPr/>
            <p:nvPr/>
          </p:nvGrpSpPr>
          <p:grpSpPr>
            <a:xfrm>
              <a:off x="3475129" y="3004746"/>
              <a:ext cx="1555614" cy="1526968"/>
              <a:chOff x="3676969" y="2285446"/>
              <a:chExt cx="2485391" cy="2559309"/>
            </a:xfrm>
          </p:grpSpPr>
          <p:pic>
            <p:nvPicPr>
              <p:cNvPr id="108" name="Bilde 107" descr="hus.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109" name="Bilde 108" descr="penger.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106" name="Rett linje 105"/>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07" name="TekstSylinder 106"/>
            <p:cNvSpPr txBox="1"/>
            <p:nvPr/>
          </p:nvSpPr>
          <p:spPr>
            <a:xfrm>
              <a:off x="3217735" y="2890332"/>
              <a:ext cx="698331" cy="276999"/>
            </a:xfrm>
            <a:prstGeom prst="rect">
              <a:avLst/>
            </a:prstGeom>
            <a:noFill/>
          </p:spPr>
          <p:txBody>
            <a:bodyPr wrap="square" rtlCol="0">
              <a:spAutoFit/>
            </a:bodyPr>
            <a:lstStyle/>
            <a:p>
              <a:pPr algn="ctr"/>
              <a:r>
                <a:rPr lang="nn-NO" sz="1200" dirty="0">
                  <a:solidFill>
                    <a:schemeClr val="bg1"/>
                  </a:solidFill>
                </a:rPr>
                <a:t>Adresse</a:t>
              </a:r>
            </a:p>
          </p:txBody>
        </p:sp>
      </p:grpSp>
    </p:spTree>
    <p:extLst>
      <p:ext uri="{BB962C8B-B14F-4D97-AF65-F5344CB8AC3E}">
        <p14:creationId xmlns:p14="http://schemas.microsoft.com/office/powerpoint/2010/main" val="491615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nb-NO" dirty="0" err="1"/>
              <a:t>Mii</a:t>
            </a:r>
            <a:r>
              <a:rPr lang="nb-NO" dirty="0"/>
              <a:t> lea </a:t>
            </a:r>
            <a:r>
              <a:rPr lang="nb-NO" dirty="0" err="1"/>
              <a:t>neahttagávpi</a:t>
            </a:r>
            <a:r>
              <a:rPr lang="nb-NO" dirty="0"/>
              <a:t>?</a:t>
            </a:r>
          </a:p>
        </p:txBody>
      </p:sp>
      <p:pic>
        <p:nvPicPr>
          <p:cNvPr id="2" name="Plassholder for innhold 3"/>
          <p:cNvPicPr>
            <a:picLocks noGrp="1" noChangeAspect="1"/>
          </p:cNvPicPr>
          <p:nvPr>
            <p:ph idx="4294967295"/>
          </p:nvPr>
        </p:nvPicPr>
        <p:blipFill>
          <a:blip r:embed="rId3"/>
          <a:stretch>
            <a:fillRect/>
          </a:stretch>
        </p:blipFill>
        <p:spPr>
          <a:xfrm>
            <a:off x="476876" y="1070544"/>
            <a:ext cx="11235749" cy="5234572"/>
          </a:xfrm>
          <a:prstGeom prst="rect">
            <a:avLst/>
          </a:prstGeom>
        </p:spPr>
      </p:pic>
    </p:spTree>
    <p:extLst>
      <p:ext uri="{BB962C8B-B14F-4D97-AF65-F5344CB8AC3E}">
        <p14:creationId xmlns:p14="http://schemas.microsoft.com/office/powerpoint/2010/main" val="16147109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Ná</a:t>
            </a:r>
            <a:r>
              <a:rPr lang="nb-NO" dirty="0"/>
              <a:t> </a:t>
            </a:r>
            <a:r>
              <a:rPr lang="nb-NO" dirty="0" err="1"/>
              <a:t>mávs</a:t>
            </a:r>
            <a:r>
              <a:rPr lang="se-NO" dirty="0" err="1"/>
              <a:t>s</a:t>
            </a:r>
            <a:r>
              <a:rPr lang="nb-NO" dirty="0" err="1"/>
              <a:t>át</a:t>
            </a:r>
            <a:r>
              <a:rPr lang="nb-NO" dirty="0"/>
              <a:t> don</a:t>
            </a:r>
          </a:p>
        </p:txBody>
      </p:sp>
      <p:grpSp>
        <p:nvGrpSpPr>
          <p:cNvPr id="3" name="Gruppe 2"/>
          <p:cNvGrpSpPr/>
          <p:nvPr/>
        </p:nvGrpSpPr>
        <p:grpSpPr>
          <a:xfrm>
            <a:off x="8446769" y="3319975"/>
            <a:ext cx="1338614" cy="1380357"/>
            <a:chOff x="9022272" y="3206473"/>
            <a:chExt cx="1338614" cy="1380357"/>
          </a:xfrm>
        </p:grpSpPr>
        <p:pic>
          <p:nvPicPr>
            <p:cNvPr id="106" name="Bilde 105" descr="kreditk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2272" y="3206473"/>
              <a:ext cx="1338614" cy="1088924"/>
            </a:xfrm>
            <a:prstGeom prst="rect">
              <a:avLst/>
            </a:prstGeom>
          </p:spPr>
        </p:pic>
        <p:sp>
          <p:nvSpPr>
            <p:cNvPr id="107" name="TekstSylinder 106"/>
            <p:cNvSpPr txBox="1"/>
            <p:nvPr/>
          </p:nvSpPr>
          <p:spPr>
            <a:xfrm>
              <a:off x="9143199" y="3263391"/>
              <a:ext cx="907460" cy="1323439"/>
            </a:xfrm>
            <a:prstGeom prst="rect">
              <a:avLst/>
            </a:prstGeom>
            <a:noFill/>
          </p:spPr>
          <p:txBody>
            <a:bodyPr wrap="square" rtlCol="0">
              <a:spAutoFit/>
            </a:bodyPr>
            <a:lstStyle/>
            <a:p>
              <a:pPr algn="ctr"/>
              <a:r>
                <a:rPr lang="nn-NO" sz="8000" dirty="0">
                  <a:solidFill>
                    <a:srgbClr val="FF0000"/>
                  </a:solidFill>
                </a:rPr>
                <a:t>?</a:t>
              </a:r>
            </a:p>
          </p:txBody>
        </p:sp>
      </p:grpSp>
      <p:pic>
        <p:nvPicPr>
          <p:cNvPr id="27" name="Bilde 26"/>
          <p:cNvPicPr>
            <a:picLocks noChangeAspect="1"/>
          </p:cNvPicPr>
          <p:nvPr/>
        </p:nvPicPr>
        <p:blipFill>
          <a:blip r:embed="rId4"/>
          <a:stretch>
            <a:fillRect/>
          </a:stretch>
        </p:blipFill>
        <p:spPr>
          <a:xfrm>
            <a:off x="5731310" y="2876398"/>
            <a:ext cx="1855580" cy="1607014"/>
          </a:xfrm>
          <a:prstGeom prst="rect">
            <a:avLst/>
          </a:prstGeom>
        </p:spPr>
      </p:pic>
      <p:grpSp>
        <p:nvGrpSpPr>
          <p:cNvPr id="28" name="Gruppe 27"/>
          <p:cNvGrpSpPr/>
          <p:nvPr/>
        </p:nvGrpSpPr>
        <p:grpSpPr>
          <a:xfrm>
            <a:off x="1499597" y="3138916"/>
            <a:ext cx="1176004" cy="1195820"/>
            <a:chOff x="1072168" y="3950038"/>
            <a:chExt cx="1603045" cy="1630057"/>
          </a:xfrm>
        </p:grpSpPr>
        <p:sp>
          <p:nvSpPr>
            <p:cNvPr id="29" name="Ellipse 28"/>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0" name="Bilde 29" descr="adress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pic>
        <p:nvPicPr>
          <p:cNvPr id="31" name="Bilde 30" descr="Screenshot 2016-03-08 20.57.31.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32" name="Bilde 31" descr="Screenshot 2016-03-08 21.01.52.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39" name="Bilde 38" descr="shop stor.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grpSp>
        <p:nvGrpSpPr>
          <p:cNvPr id="47" name="Gruppe 46"/>
          <p:cNvGrpSpPr/>
          <p:nvPr/>
        </p:nvGrpSpPr>
        <p:grpSpPr>
          <a:xfrm>
            <a:off x="8578090" y="994578"/>
            <a:ext cx="2263538" cy="1414711"/>
            <a:chOff x="2448162" y="1059811"/>
            <a:chExt cx="7347621" cy="4592263"/>
          </a:xfrm>
        </p:grpSpPr>
        <p:pic>
          <p:nvPicPr>
            <p:cNvPr id="48" name="Picture 2" descr="https://upload.wikimedia.org/wikipedia/commons/0/03/Devicetemplates_computer-0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49" name="Gruppe 48"/>
            <p:cNvGrpSpPr/>
            <p:nvPr/>
          </p:nvGrpSpPr>
          <p:grpSpPr>
            <a:xfrm>
              <a:off x="4497554" y="1922292"/>
              <a:ext cx="3248836" cy="2129030"/>
              <a:chOff x="4566856" y="1988429"/>
              <a:chExt cx="3424343" cy="2244043"/>
            </a:xfrm>
          </p:grpSpPr>
          <p:pic>
            <p:nvPicPr>
              <p:cNvPr id="50" name="Bilde 49"/>
              <p:cNvPicPr>
                <a:picLocks noChangeAspect="1"/>
              </p:cNvPicPr>
              <p:nvPr/>
            </p:nvPicPr>
            <p:blipFill>
              <a:blip r:embed="rId10"/>
              <a:stretch>
                <a:fillRect/>
              </a:stretch>
            </p:blipFill>
            <p:spPr>
              <a:xfrm>
                <a:off x="5413869" y="2169139"/>
                <a:ext cx="2577330" cy="2063333"/>
              </a:xfrm>
              <a:prstGeom prst="rect">
                <a:avLst/>
              </a:prstGeom>
            </p:spPr>
          </p:pic>
          <p:sp>
            <p:nvSpPr>
              <p:cNvPr id="51" name="Rektangel 50"/>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52" name="Bilde 51" descr="mann.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53" name="Bilde 52" descr="kassa.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54" name="Bilde 53" descr="sort-vogn.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grpSp>
        <p:nvGrpSpPr>
          <p:cNvPr id="67" name="Gruppe 66"/>
          <p:cNvGrpSpPr/>
          <p:nvPr/>
        </p:nvGrpSpPr>
        <p:grpSpPr>
          <a:xfrm>
            <a:off x="3162508" y="2890332"/>
            <a:ext cx="1868235" cy="1641382"/>
            <a:chOff x="3162508" y="2890332"/>
            <a:chExt cx="1868235" cy="1641382"/>
          </a:xfrm>
        </p:grpSpPr>
        <p:sp>
          <p:nvSpPr>
            <p:cNvPr id="68" name="Avrundet rektangel 67"/>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69" name="Gruppe 68"/>
            <p:cNvGrpSpPr/>
            <p:nvPr/>
          </p:nvGrpSpPr>
          <p:grpSpPr>
            <a:xfrm>
              <a:off x="3475129" y="3004746"/>
              <a:ext cx="1555614" cy="1526968"/>
              <a:chOff x="3676969" y="2285446"/>
              <a:chExt cx="2485391" cy="2559309"/>
            </a:xfrm>
          </p:grpSpPr>
          <p:pic>
            <p:nvPicPr>
              <p:cNvPr id="72" name="Bilde 71" descr="hus.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73" name="Bilde 72" descr="penger.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70" name="Rett linje 69"/>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71" name="TekstSylinder 70"/>
            <p:cNvSpPr txBox="1"/>
            <p:nvPr/>
          </p:nvSpPr>
          <p:spPr>
            <a:xfrm>
              <a:off x="3217735" y="2890332"/>
              <a:ext cx="808712" cy="276999"/>
            </a:xfrm>
            <a:prstGeom prst="rect">
              <a:avLst/>
            </a:prstGeom>
            <a:noFill/>
          </p:spPr>
          <p:txBody>
            <a:bodyPr wrap="square" rtlCol="0">
              <a:spAutoFit/>
            </a:bodyPr>
            <a:lstStyle/>
            <a:p>
              <a:pPr algn="ctr"/>
              <a:r>
                <a:rPr lang="nn-NO" sz="1200" dirty="0" err="1">
                  <a:solidFill>
                    <a:schemeClr val="bg1"/>
                  </a:solidFill>
                </a:rPr>
                <a:t>Adr</a:t>
              </a:r>
              <a:r>
                <a:rPr lang="se-NO" sz="1200" dirty="0" err="1">
                  <a:solidFill>
                    <a:schemeClr val="bg1"/>
                  </a:solidFill>
                </a:rPr>
                <a:t>esse</a:t>
              </a:r>
              <a:endParaRPr lang="nn-NO" sz="1200" dirty="0">
                <a:solidFill>
                  <a:schemeClr val="bg1"/>
                </a:solidFill>
              </a:endParaRPr>
            </a:p>
          </p:txBody>
        </p:sp>
      </p:grpSp>
    </p:spTree>
    <p:extLst>
      <p:ext uri="{BB962C8B-B14F-4D97-AF65-F5344CB8AC3E}">
        <p14:creationId xmlns:p14="http://schemas.microsoft.com/office/powerpoint/2010/main" val="3732115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Ná</a:t>
            </a:r>
            <a:r>
              <a:rPr lang="nb-NO" dirty="0"/>
              <a:t> </a:t>
            </a:r>
            <a:r>
              <a:rPr lang="nb-NO" dirty="0" err="1"/>
              <a:t>máv</a:t>
            </a:r>
            <a:r>
              <a:rPr lang="se-NO" dirty="0" err="1"/>
              <a:t>s</a:t>
            </a:r>
            <a:r>
              <a:rPr lang="nb-NO" dirty="0" err="1"/>
              <a:t>sát</a:t>
            </a:r>
            <a:r>
              <a:rPr lang="nb-NO" dirty="0"/>
              <a:t> don</a:t>
            </a:r>
          </a:p>
        </p:txBody>
      </p:sp>
      <p:grpSp>
        <p:nvGrpSpPr>
          <p:cNvPr id="40" name="Gruppe 39"/>
          <p:cNvGrpSpPr/>
          <p:nvPr/>
        </p:nvGrpSpPr>
        <p:grpSpPr>
          <a:xfrm>
            <a:off x="8446769" y="3319975"/>
            <a:ext cx="1338614" cy="1380357"/>
            <a:chOff x="9022272" y="3206473"/>
            <a:chExt cx="1338614" cy="1380357"/>
          </a:xfrm>
        </p:grpSpPr>
        <p:pic>
          <p:nvPicPr>
            <p:cNvPr id="44" name="Bilde 43" descr="kreditk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2272" y="3206473"/>
              <a:ext cx="1338614" cy="1088924"/>
            </a:xfrm>
            <a:prstGeom prst="rect">
              <a:avLst/>
            </a:prstGeom>
          </p:spPr>
        </p:pic>
        <p:sp>
          <p:nvSpPr>
            <p:cNvPr id="45" name="TekstSylinder 44"/>
            <p:cNvSpPr txBox="1"/>
            <p:nvPr/>
          </p:nvSpPr>
          <p:spPr>
            <a:xfrm>
              <a:off x="9143199" y="3263391"/>
              <a:ext cx="907460" cy="1323439"/>
            </a:xfrm>
            <a:prstGeom prst="rect">
              <a:avLst/>
            </a:prstGeom>
            <a:noFill/>
          </p:spPr>
          <p:txBody>
            <a:bodyPr wrap="square" rtlCol="0">
              <a:spAutoFit/>
            </a:bodyPr>
            <a:lstStyle/>
            <a:p>
              <a:pPr algn="ctr"/>
              <a:r>
                <a:rPr lang="nn-NO" sz="8000" dirty="0">
                  <a:solidFill>
                    <a:srgbClr val="FF0000"/>
                  </a:solidFill>
                </a:rPr>
                <a:t>?</a:t>
              </a:r>
            </a:p>
          </p:txBody>
        </p:sp>
      </p:grpSp>
      <p:pic>
        <p:nvPicPr>
          <p:cNvPr id="46" name="Bilde 45"/>
          <p:cNvPicPr>
            <a:picLocks noChangeAspect="1"/>
          </p:cNvPicPr>
          <p:nvPr/>
        </p:nvPicPr>
        <p:blipFill>
          <a:blip r:embed="rId4"/>
          <a:stretch>
            <a:fillRect/>
          </a:stretch>
        </p:blipFill>
        <p:spPr>
          <a:xfrm>
            <a:off x="5731310" y="2876398"/>
            <a:ext cx="1855580" cy="1607014"/>
          </a:xfrm>
          <a:prstGeom prst="rect">
            <a:avLst/>
          </a:prstGeom>
        </p:spPr>
      </p:pic>
      <p:grpSp>
        <p:nvGrpSpPr>
          <p:cNvPr id="47" name="Gruppe 46"/>
          <p:cNvGrpSpPr/>
          <p:nvPr/>
        </p:nvGrpSpPr>
        <p:grpSpPr>
          <a:xfrm>
            <a:off x="1499597" y="3138916"/>
            <a:ext cx="1176004" cy="1195820"/>
            <a:chOff x="1072168" y="3950038"/>
            <a:chExt cx="1603045" cy="1630057"/>
          </a:xfrm>
        </p:grpSpPr>
        <p:sp>
          <p:nvSpPr>
            <p:cNvPr id="48" name="Ellipse 47"/>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9" name="Bilde 48" descr="adress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pic>
        <p:nvPicPr>
          <p:cNvPr id="50" name="Bilde 49" descr="Screenshot 2016-03-08 20.57.31.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51" name="Bilde 50" descr="Screenshot 2016-03-08 21.01.52.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61" name="Bilde 60" descr="shop stor.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pic>
        <p:nvPicPr>
          <p:cNvPr id="71" name="Bilde 7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2767579" y="5068875"/>
            <a:ext cx="1179946" cy="1145531"/>
          </a:xfrm>
          <a:prstGeom prst="rect">
            <a:avLst/>
          </a:prstGeom>
        </p:spPr>
      </p:pic>
      <p:grpSp>
        <p:nvGrpSpPr>
          <p:cNvPr id="73" name="Gruppe 72"/>
          <p:cNvGrpSpPr/>
          <p:nvPr/>
        </p:nvGrpSpPr>
        <p:grpSpPr>
          <a:xfrm>
            <a:off x="8578090" y="994578"/>
            <a:ext cx="2263538" cy="1414711"/>
            <a:chOff x="2448162" y="1059811"/>
            <a:chExt cx="7347621" cy="4592263"/>
          </a:xfrm>
        </p:grpSpPr>
        <p:pic>
          <p:nvPicPr>
            <p:cNvPr id="74" name="Picture 2" descr="https://upload.wikimedia.org/wikipedia/commons/0/03/Devicetemplates_computer-0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75" name="Gruppe 74"/>
            <p:cNvGrpSpPr/>
            <p:nvPr/>
          </p:nvGrpSpPr>
          <p:grpSpPr>
            <a:xfrm>
              <a:off x="4497554" y="1922292"/>
              <a:ext cx="3248836" cy="2129030"/>
              <a:chOff x="4566856" y="1988429"/>
              <a:chExt cx="3424343" cy="2244043"/>
            </a:xfrm>
          </p:grpSpPr>
          <p:pic>
            <p:nvPicPr>
              <p:cNvPr id="76" name="Bilde 75"/>
              <p:cNvPicPr>
                <a:picLocks noChangeAspect="1"/>
              </p:cNvPicPr>
              <p:nvPr/>
            </p:nvPicPr>
            <p:blipFill>
              <a:blip r:embed="rId11"/>
              <a:stretch>
                <a:fillRect/>
              </a:stretch>
            </p:blipFill>
            <p:spPr>
              <a:xfrm>
                <a:off x="5413869" y="2169139"/>
                <a:ext cx="2577330" cy="2063333"/>
              </a:xfrm>
              <a:prstGeom prst="rect">
                <a:avLst/>
              </a:prstGeom>
            </p:spPr>
          </p:pic>
          <p:sp>
            <p:nvSpPr>
              <p:cNvPr id="77" name="Rektangel 76"/>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78" name="Bilde 77" descr="mann.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79" name="Bilde 78" descr="kassa.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80" name="Bilde 79" descr="sort-vogn.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grpSp>
        <p:nvGrpSpPr>
          <p:cNvPr id="93" name="Gruppe 92"/>
          <p:cNvGrpSpPr/>
          <p:nvPr/>
        </p:nvGrpSpPr>
        <p:grpSpPr>
          <a:xfrm>
            <a:off x="3138811" y="2890332"/>
            <a:ext cx="1891932" cy="1641382"/>
            <a:chOff x="3138811" y="2890332"/>
            <a:chExt cx="1891932" cy="1641382"/>
          </a:xfrm>
        </p:grpSpPr>
        <p:sp>
          <p:nvSpPr>
            <p:cNvPr id="94" name="Avrundet rektangel 93"/>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95" name="Gruppe 94"/>
            <p:cNvGrpSpPr/>
            <p:nvPr/>
          </p:nvGrpSpPr>
          <p:grpSpPr>
            <a:xfrm>
              <a:off x="3475129" y="3004746"/>
              <a:ext cx="1555614" cy="1526968"/>
              <a:chOff x="3676969" y="2285446"/>
              <a:chExt cx="2485391" cy="2559309"/>
            </a:xfrm>
          </p:grpSpPr>
          <p:pic>
            <p:nvPicPr>
              <p:cNvPr id="98" name="Bilde 97" descr="hus.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99" name="Bilde 98" descr="penger.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96" name="Rett linje 95"/>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97" name="TekstSylinder 96"/>
            <p:cNvSpPr txBox="1"/>
            <p:nvPr/>
          </p:nvSpPr>
          <p:spPr>
            <a:xfrm>
              <a:off x="3138811" y="2890332"/>
              <a:ext cx="808712" cy="276999"/>
            </a:xfrm>
            <a:prstGeom prst="rect">
              <a:avLst/>
            </a:prstGeom>
            <a:noFill/>
          </p:spPr>
          <p:txBody>
            <a:bodyPr wrap="square" rtlCol="0">
              <a:spAutoFit/>
            </a:bodyPr>
            <a:lstStyle/>
            <a:p>
              <a:pPr algn="ctr"/>
              <a:r>
                <a:rPr lang="nn-NO" sz="1200" dirty="0" err="1">
                  <a:solidFill>
                    <a:schemeClr val="bg1"/>
                  </a:solidFill>
                </a:rPr>
                <a:t>Adre</a:t>
              </a:r>
              <a:r>
                <a:rPr lang="se-NO" sz="1200" dirty="0" err="1">
                  <a:solidFill>
                    <a:schemeClr val="bg1"/>
                  </a:solidFill>
                </a:rPr>
                <a:t>sse</a:t>
              </a:r>
              <a:endParaRPr lang="nn-NO" sz="1200" dirty="0">
                <a:solidFill>
                  <a:schemeClr val="bg1"/>
                </a:solidFill>
              </a:endParaRPr>
            </a:p>
          </p:txBody>
        </p:sp>
      </p:grpSp>
    </p:spTree>
    <p:extLst>
      <p:ext uri="{BB962C8B-B14F-4D97-AF65-F5344CB8AC3E}">
        <p14:creationId xmlns:p14="http://schemas.microsoft.com/office/powerpoint/2010/main" val="7640169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Ná</a:t>
            </a:r>
            <a:r>
              <a:rPr lang="nb-NO" dirty="0"/>
              <a:t> </a:t>
            </a:r>
            <a:r>
              <a:rPr lang="nb-NO" dirty="0" err="1"/>
              <a:t>mávs</a:t>
            </a:r>
            <a:r>
              <a:rPr lang="se-NO" dirty="0" err="1"/>
              <a:t>s</a:t>
            </a:r>
            <a:r>
              <a:rPr lang="nb-NO" dirty="0" err="1"/>
              <a:t>át</a:t>
            </a:r>
            <a:r>
              <a:rPr lang="nb-NO" dirty="0"/>
              <a:t> don</a:t>
            </a:r>
          </a:p>
        </p:txBody>
      </p:sp>
      <p:grpSp>
        <p:nvGrpSpPr>
          <p:cNvPr id="44" name="Gruppe 43"/>
          <p:cNvGrpSpPr/>
          <p:nvPr/>
        </p:nvGrpSpPr>
        <p:grpSpPr>
          <a:xfrm>
            <a:off x="8446769" y="3319975"/>
            <a:ext cx="1338614" cy="1380357"/>
            <a:chOff x="9022272" y="3206473"/>
            <a:chExt cx="1338614" cy="1380357"/>
          </a:xfrm>
        </p:grpSpPr>
        <p:pic>
          <p:nvPicPr>
            <p:cNvPr id="45" name="Bilde 44" descr="kreditk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2272" y="3206473"/>
              <a:ext cx="1338614" cy="1088924"/>
            </a:xfrm>
            <a:prstGeom prst="rect">
              <a:avLst/>
            </a:prstGeom>
          </p:spPr>
        </p:pic>
        <p:sp>
          <p:nvSpPr>
            <p:cNvPr id="46" name="TekstSylinder 45"/>
            <p:cNvSpPr txBox="1"/>
            <p:nvPr/>
          </p:nvSpPr>
          <p:spPr>
            <a:xfrm>
              <a:off x="9143199" y="3263391"/>
              <a:ext cx="907460" cy="1323439"/>
            </a:xfrm>
            <a:prstGeom prst="rect">
              <a:avLst/>
            </a:prstGeom>
            <a:noFill/>
          </p:spPr>
          <p:txBody>
            <a:bodyPr wrap="square" rtlCol="0">
              <a:spAutoFit/>
            </a:bodyPr>
            <a:lstStyle/>
            <a:p>
              <a:pPr algn="ctr"/>
              <a:r>
                <a:rPr lang="nn-NO" sz="8000" dirty="0">
                  <a:solidFill>
                    <a:srgbClr val="FF0000"/>
                  </a:solidFill>
                </a:rPr>
                <a:t>?</a:t>
              </a:r>
            </a:p>
          </p:txBody>
        </p:sp>
      </p:grpSp>
      <p:pic>
        <p:nvPicPr>
          <p:cNvPr id="47" name="Bilde 46"/>
          <p:cNvPicPr>
            <a:picLocks noChangeAspect="1"/>
          </p:cNvPicPr>
          <p:nvPr/>
        </p:nvPicPr>
        <p:blipFill>
          <a:blip r:embed="rId4"/>
          <a:stretch>
            <a:fillRect/>
          </a:stretch>
        </p:blipFill>
        <p:spPr>
          <a:xfrm>
            <a:off x="5731310" y="2876398"/>
            <a:ext cx="1855580" cy="1607014"/>
          </a:xfrm>
          <a:prstGeom prst="rect">
            <a:avLst/>
          </a:prstGeom>
        </p:spPr>
      </p:pic>
      <p:grpSp>
        <p:nvGrpSpPr>
          <p:cNvPr id="48" name="Gruppe 47"/>
          <p:cNvGrpSpPr/>
          <p:nvPr/>
        </p:nvGrpSpPr>
        <p:grpSpPr>
          <a:xfrm>
            <a:off x="1499597" y="3138916"/>
            <a:ext cx="1176004" cy="1195820"/>
            <a:chOff x="1072168" y="3950038"/>
            <a:chExt cx="1603045" cy="1630057"/>
          </a:xfrm>
        </p:grpSpPr>
        <p:sp>
          <p:nvSpPr>
            <p:cNvPr id="49" name="Ellipse 48"/>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3" name="Bilde 52" descr="adress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pic>
        <p:nvPicPr>
          <p:cNvPr id="54" name="Bilde 53" descr="Screenshot 2016-03-08 20.57.31.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55" name="Bilde 54" descr="Screenshot 2016-03-08 21.01.52.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67" name="Bilde 66" descr="shop stor.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grpSp>
        <p:nvGrpSpPr>
          <p:cNvPr id="68" name="Gruppe 67"/>
          <p:cNvGrpSpPr/>
          <p:nvPr/>
        </p:nvGrpSpPr>
        <p:grpSpPr>
          <a:xfrm>
            <a:off x="3162508" y="2890332"/>
            <a:ext cx="1868235" cy="1641382"/>
            <a:chOff x="3162508" y="2890332"/>
            <a:chExt cx="1868235" cy="1641382"/>
          </a:xfrm>
        </p:grpSpPr>
        <p:sp>
          <p:nvSpPr>
            <p:cNvPr id="69" name="Avrundet rektangel 68"/>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70" name="Gruppe 69"/>
            <p:cNvGrpSpPr/>
            <p:nvPr/>
          </p:nvGrpSpPr>
          <p:grpSpPr>
            <a:xfrm>
              <a:off x="3475129" y="3004746"/>
              <a:ext cx="1555614" cy="1526968"/>
              <a:chOff x="3676969" y="2285446"/>
              <a:chExt cx="2485391" cy="2559309"/>
            </a:xfrm>
          </p:grpSpPr>
          <p:pic>
            <p:nvPicPr>
              <p:cNvPr id="73" name="Bilde 72" descr="hus.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74" name="Bilde 73" descr="penger.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71" name="Rett linje 70"/>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72" name="TekstSylinder 71"/>
            <p:cNvSpPr txBox="1"/>
            <p:nvPr/>
          </p:nvSpPr>
          <p:spPr>
            <a:xfrm>
              <a:off x="3217735" y="2890332"/>
              <a:ext cx="698331" cy="276999"/>
            </a:xfrm>
            <a:prstGeom prst="rect">
              <a:avLst/>
            </a:prstGeom>
            <a:noFill/>
          </p:spPr>
          <p:txBody>
            <a:bodyPr wrap="square" rtlCol="0">
              <a:spAutoFit/>
            </a:bodyPr>
            <a:lstStyle/>
            <a:p>
              <a:pPr algn="ctr"/>
              <a:r>
                <a:rPr lang="nn-NO" sz="1200" dirty="0">
                  <a:solidFill>
                    <a:schemeClr val="bg1"/>
                  </a:solidFill>
                </a:rPr>
                <a:t>Adresse</a:t>
              </a:r>
            </a:p>
          </p:txBody>
        </p:sp>
      </p:grpSp>
      <p:pic>
        <p:nvPicPr>
          <p:cNvPr id="78" name="Bilde 7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2767579" y="5068875"/>
            <a:ext cx="1179946" cy="1145531"/>
          </a:xfrm>
          <a:prstGeom prst="rect">
            <a:avLst/>
          </a:prstGeom>
        </p:spPr>
      </p:pic>
      <p:pic>
        <p:nvPicPr>
          <p:cNvPr id="79" name="Bilde 7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5007479" y="5081575"/>
            <a:ext cx="1132831" cy="1132831"/>
          </a:xfrm>
          <a:prstGeom prst="rect">
            <a:avLst/>
          </a:prstGeom>
        </p:spPr>
      </p:pic>
      <p:grpSp>
        <p:nvGrpSpPr>
          <p:cNvPr id="80" name="Gruppe 79"/>
          <p:cNvGrpSpPr/>
          <p:nvPr/>
        </p:nvGrpSpPr>
        <p:grpSpPr>
          <a:xfrm>
            <a:off x="8578090" y="994578"/>
            <a:ext cx="2263538" cy="1414711"/>
            <a:chOff x="2448162" y="1059811"/>
            <a:chExt cx="7347621" cy="4592263"/>
          </a:xfrm>
        </p:grpSpPr>
        <p:pic>
          <p:nvPicPr>
            <p:cNvPr id="81" name="Picture 2" descr="https://upload.wikimedia.org/wikipedia/commons/0/03/Devicetemplates_computer-0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2" name="Gruppe 81"/>
            <p:cNvGrpSpPr/>
            <p:nvPr/>
          </p:nvGrpSpPr>
          <p:grpSpPr>
            <a:xfrm>
              <a:off x="4497554" y="1922292"/>
              <a:ext cx="3248836" cy="2129030"/>
              <a:chOff x="4566856" y="1988429"/>
              <a:chExt cx="3424343" cy="2244043"/>
            </a:xfrm>
          </p:grpSpPr>
          <p:pic>
            <p:nvPicPr>
              <p:cNvPr id="83" name="Bilde 82"/>
              <p:cNvPicPr>
                <a:picLocks noChangeAspect="1"/>
              </p:cNvPicPr>
              <p:nvPr/>
            </p:nvPicPr>
            <p:blipFill>
              <a:blip r:embed="rId14"/>
              <a:stretch>
                <a:fillRect/>
              </a:stretch>
            </p:blipFill>
            <p:spPr>
              <a:xfrm>
                <a:off x="5413869" y="2169139"/>
                <a:ext cx="2577330" cy="2063333"/>
              </a:xfrm>
              <a:prstGeom prst="rect">
                <a:avLst/>
              </a:prstGeom>
            </p:spPr>
          </p:pic>
          <p:sp>
            <p:nvSpPr>
              <p:cNvPr id="84" name="Rektangel 83"/>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85" name="Bilde 84" descr="mann.jp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86" name="Bilde 85" descr="kassa.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87" name="Bilde 86" descr="sort-vogn.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spTree>
    <p:extLst>
      <p:ext uri="{BB962C8B-B14F-4D97-AF65-F5344CB8AC3E}">
        <p14:creationId xmlns:p14="http://schemas.microsoft.com/office/powerpoint/2010/main" val="24123679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Ná</a:t>
            </a:r>
            <a:r>
              <a:rPr lang="nb-NO" dirty="0"/>
              <a:t> </a:t>
            </a:r>
            <a:r>
              <a:rPr lang="nb-NO" dirty="0" err="1"/>
              <a:t>mávs</a:t>
            </a:r>
            <a:r>
              <a:rPr lang="se-NO" dirty="0" err="1"/>
              <a:t>s</a:t>
            </a:r>
            <a:r>
              <a:rPr lang="nb-NO" dirty="0" err="1"/>
              <a:t>át</a:t>
            </a:r>
            <a:r>
              <a:rPr lang="nb-NO" dirty="0"/>
              <a:t> don</a:t>
            </a:r>
          </a:p>
        </p:txBody>
      </p:sp>
      <p:pic>
        <p:nvPicPr>
          <p:cNvPr id="46" name="Bilde 45"/>
          <p:cNvPicPr>
            <a:picLocks noChangeAspect="1"/>
          </p:cNvPicPr>
          <p:nvPr/>
        </p:nvPicPr>
        <p:blipFill>
          <a:blip r:embed="rId3"/>
          <a:stretch>
            <a:fillRect/>
          </a:stretch>
        </p:blipFill>
        <p:spPr>
          <a:xfrm>
            <a:off x="6804893" y="5114530"/>
            <a:ext cx="1839589" cy="1142421"/>
          </a:xfrm>
          <a:prstGeom prst="rect">
            <a:avLst/>
          </a:prstGeom>
        </p:spPr>
      </p:pic>
      <p:grpSp>
        <p:nvGrpSpPr>
          <p:cNvPr id="56" name="Gruppe 55"/>
          <p:cNvGrpSpPr/>
          <p:nvPr/>
        </p:nvGrpSpPr>
        <p:grpSpPr>
          <a:xfrm>
            <a:off x="8446769" y="3319975"/>
            <a:ext cx="1338614" cy="1380357"/>
            <a:chOff x="9022272" y="3206473"/>
            <a:chExt cx="1338614" cy="1380357"/>
          </a:xfrm>
        </p:grpSpPr>
        <p:pic>
          <p:nvPicPr>
            <p:cNvPr id="57" name="Bilde 56" descr="kreditk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22272" y="3206473"/>
              <a:ext cx="1338614" cy="1088924"/>
            </a:xfrm>
            <a:prstGeom prst="rect">
              <a:avLst/>
            </a:prstGeom>
          </p:spPr>
        </p:pic>
        <p:sp>
          <p:nvSpPr>
            <p:cNvPr id="58" name="TekstSylinder 57"/>
            <p:cNvSpPr txBox="1"/>
            <p:nvPr/>
          </p:nvSpPr>
          <p:spPr>
            <a:xfrm>
              <a:off x="9143199" y="3263391"/>
              <a:ext cx="907460" cy="1323439"/>
            </a:xfrm>
            <a:prstGeom prst="rect">
              <a:avLst/>
            </a:prstGeom>
            <a:noFill/>
          </p:spPr>
          <p:txBody>
            <a:bodyPr wrap="square" rtlCol="0">
              <a:spAutoFit/>
            </a:bodyPr>
            <a:lstStyle/>
            <a:p>
              <a:pPr algn="ctr"/>
              <a:r>
                <a:rPr lang="nn-NO" sz="8000" dirty="0">
                  <a:solidFill>
                    <a:srgbClr val="FF0000"/>
                  </a:solidFill>
                </a:rPr>
                <a:t>?</a:t>
              </a:r>
            </a:p>
          </p:txBody>
        </p:sp>
      </p:grpSp>
      <p:pic>
        <p:nvPicPr>
          <p:cNvPr id="59" name="Bilde 58"/>
          <p:cNvPicPr>
            <a:picLocks noChangeAspect="1"/>
          </p:cNvPicPr>
          <p:nvPr/>
        </p:nvPicPr>
        <p:blipFill>
          <a:blip r:embed="rId5"/>
          <a:stretch>
            <a:fillRect/>
          </a:stretch>
        </p:blipFill>
        <p:spPr>
          <a:xfrm>
            <a:off x="5731310" y="2876398"/>
            <a:ext cx="1855580" cy="1607014"/>
          </a:xfrm>
          <a:prstGeom prst="rect">
            <a:avLst/>
          </a:prstGeom>
        </p:spPr>
      </p:pic>
      <p:grpSp>
        <p:nvGrpSpPr>
          <p:cNvPr id="60" name="Gruppe 59"/>
          <p:cNvGrpSpPr/>
          <p:nvPr/>
        </p:nvGrpSpPr>
        <p:grpSpPr>
          <a:xfrm>
            <a:off x="1499597" y="3138916"/>
            <a:ext cx="1176004" cy="1195820"/>
            <a:chOff x="1072168" y="3950038"/>
            <a:chExt cx="1603045" cy="1630057"/>
          </a:xfrm>
        </p:grpSpPr>
        <p:sp>
          <p:nvSpPr>
            <p:cNvPr id="61" name="Ellipse 60"/>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2" name="Bilde 61" descr="adress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pic>
        <p:nvPicPr>
          <p:cNvPr id="63" name="Bilde 62" descr="Screenshot 2016-03-08 20.57.31.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64" name="Bilde 63" descr="Screenshot 2016-03-08 21.01.52.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71" name="Bilde 70" descr="shop stor.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grpSp>
        <p:nvGrpSpPr>
          <p:cNvPr id="72" name="Gruppe 71"/>
          <p:cNvGrpSpPr/>
          <p:nvPr/>
        </p:nvGrpSpPr>
        <p:grpSpPr>
          <a:xfrm>
            <a:off x="3162508" y="2890332"/>
            <a:ext cx="1868235" cy="1641382"/>
            <a:chOff x="3162508" y="2890332"/>
            <a:chExt cx="1868235" cy="1641382"/>
          </a:xfrm>
        </p:grpSpPr>
        <p:sp>
          <p:nvSpPr>
            <p:cNvPr id="73" name="Avrundet rektangel 72"/>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74" name="Gruppe 73"/>
            <p:cNvGrpSpPr/>
            <p:nvPr/>
          </p:nvGrpSpPr>
          <p:grpSpPr>
            <a:xfrm>
              <a:off x="3475129" y="3004746"/>
              <a:ext cx="1555614" cy="1526968"/>
              <a:chOff x="3676969" y="2285446"/>
              <a:chExt cx="2485391" cy="2559309"/>
            </a:xfrm>
          </p:grpSpPr>
          <p:pic>
            <p:nvPicPr>
              <p:cNvPr id="77" name="Bilde 76" descr="hus.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78" name="Bilde 77" descr="penger.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75" name="Rett linje 74"/>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76" name="TekstSylinder 75"/>
            <p:cNvSpPr txBox="1"/>
            <p:nvPr/>
          </p:nvSpPr>
          <p:spPr>
            <a:xfrm>
              <a:off x="3217735" y="2890332"/>
              <a:ext cx="698331" cy="276999"/>
            </a:xfrm>
            <a:prstGeom prst="rect">
              <a:avLst/>
            </a:prstGeom>
            <a:noFill/>
          </p:spPr>
          <p:txBody>
            <a:bodyPr wrap="square" rtlCol="0">
              <a:spAutoFit/>
            </a:bodyPr>
            <a:lstStyle/>
            <a:p>
              <a:pPr algn="ctr"/>
              <a:r>
                <a:rPr lang="nn-NO" sz="1200" dirty="0">
                  <a:solidFill>
                    <a:schemeClr val="bg1"/>
                  </a:solidFill>
                </a:rPr>
                <a:t>Adresse</a:t>
              </a:r>
            </a:p>
          </p:txBody>
        </p:sp>
      </p:grpSp>
      <p:pic>
        <p:nvPicPr>
          <p:cNvPr id="79" name="Bilde 7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2767579" y="5068875"/>
            <a:ext cx="1179946" cy="1145531"/>
          </a:xfrm>
          <a:prstGeom prst="rect">
            <a:avLst/>
          </a:prstGeom>
        </p:spPr>
      </p:pic>
      <p:pic>
        <p:nvPicPr>
          <p:cNvPr id="80" name="Bilde 7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5007479" y="5081575"/>
            <a:ext cx="1132831" cy="1132831"/>
          </a:xfrm>
          <a:prstGeom prst="rect">
            <a:avLst/>
          </a:prstGeom>
        </p:spPr>
      </p:pic>
      <p:grpSp>
        <p:nvGrpSpPr>
          <p:cNvPr id="81" name="Gruppe 80"/>
          <p:cNvGrpSpPr/>
          <p:nvPr/>
        </p:nvGrpSpPr>
        <p:grpSpPr>
          <a:xfrm>
            <a:off x="8578090" y="994578"/>
            <a:ext cx="2263538" cy="1414711"/>
            <a:chOff x="2448162" y="1059811"/>
            <a:chExt cx="7347621" cy="4592263"/>
          </a:xfrm>
        </p:grpSpPr>
        <p:pic>
          <p:nvPicPr>
            <p:cNvPr id="82" name="Picture 2" descr="https://upload.wikimedia.org/wikipedia/commons/0/03/Devicetemplates_computer-02.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3" name="Gruppe 82"/>
            <p:cNvGrpSpPr/>
            <p:nvPr/>
          </p:nvGrpSpPr>
          <p:grpSpPr>
            <a:xfrm>
              <a:off x="4497554" y="1922292"/>
              <a:ext cx="3248836" cy="2129030"/>
              <a:chOff x="4566856" y="1988429"/>
              <a:chExt cx="3424343" cy="2244043"/>
            </a:xfrm>
          </p:grpSpPr>
          <p:pic>
            <p:nvPicPr>
              <p:cNvPr id="84" name="Bilde 83"/>
              <p:cNvPicPr>
                <a:picLocks noChangeAspect="1"/>
              </p:cNvPicPr>
              <p:nvPr/>
            </p:nvPicPr>
            <p:blipFill>
              <a:blip r:embed="rId15"/>
              <a:stretch>
                <a:fillRect/>
              </a:stretch>
            </p:blipFill>
            <p:spPr>
              <a:xfrm>
                <a:off x="5413869" y="2169139"/>
                <a:ext cx="2577330" cy="2063333"/>
              </a:xfrm>
              <a:prstGeom prst="rect">
                <a:avLst/>
              </a:prstGeom>
            </p:spPr>
          </p:pic>
          <p:sp>
            <p:nvSpPr>
              <p:cNvPr id="85" name="Rektangel 84"/>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86" name="Bilde 85" descr="mann.jp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87" name="Bilde 86" descr="kassa.png"/>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88" name="Bilde 87" descr="sort-vogn.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spTree>
    <p:extLst>
      <p:ext uri="{BB962C8B-B14F-4D97-AF65-F5344CB8AC3E}">
        <p14:creationId xmlns:p14="http://schemas.microsoft.com/office/powerpoint/2010/main" val="33949058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a:r>
              <a:rPr lang="nb-NO" dirty="0"/>
              <a:t>3</a:t>
            </a:r>
          </a:p>
        </p:txBody>
      </p:sp>
      <p:sp>
        <p:nvSpPr>
          <p:cNvPr id="3" name="Plassholder for tekst 2"/>
          <p:cNvSpPr>
            <a:spLocks noGrp="1"/>
          </p:cNvSpPr>
          <p:nvPr>
            <p:ph type="body" idx="1"/>
          </p:nvPr>
        </p:nvSpPr>
        <p:spPr/>
        <p:txBody>
          <a:bodyPr/>
          <a:lstStyle/>
          <a:p>
            <a:r>
              <a:rPr lang="se-NO" dirty="0"/>
              <a:t>Movt garvit dájuheami?</a:t>
            </a:r>
            <a:endParaRPr lang="nb-NO" dirty="0"/>
          </a:p>
        </p:txBody>
      </p:sp>
    </p:spTree>
    <p:extLst>
      <p:ext uri="{BB962C8B-B14F-4D97-AF65-F5344CB8AC3E}">
        <p14:creationId xmlns:p14="http://schemas.microsoft.com/office/powerpoint/2010/main" val="10408826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mrhousehold.com/around_the_house/no_criminal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5391" y="2026603"/>
            <a:ext cx="3200400" cy="320040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tel 1"/>
          <p:cNvSpPr>
            <a:spLocks noGrp="1"/>
          </p:cNvSpPr>
          <p:nvPr>
            <p:ph type="title"/>
          </p:nvPr>
        </p:nvSpPr>
        <p:spPr/>
        <p:txBody>
          <a:bodyPr/>
          <a:lstStyle/>
          <a:p>
            <a:r>
              <a:rPr lang="nb-NO" dirty="0" err="1"/>
              <a:t>Movt</a:t>
            </a:r>
            <a:r>
              <a:rPr lang="nb-NO" dirty="0"/>
              <a:t> </a:t>
            </a:r>
            <a:r>
              <a:rPr lang="nb-NO" dirty="0" err="1"/>
              <a:t>garvit</a:t>
            </a:r>
            <a:r>
              <a:rPr lang="nb-NO" dirty="0"/>
              <a:t> </a:t>
            </a:r>
            <a:r>
              <a:rPr lang="nb-NO" dirty="0" err="1"/>
              <a:t>dájuheami</a:t>
            </a:r>
            <a:r>
              <a:rPr lang="nb-NO" dirty="0"/>
              <a:t>?</a:t>
            </a:r>
          </a:p>
        </p:txBody>
      </p:sp>
    </p:spTree>
    <p:extLst>
      <p:ext uri="{BB962C8B-B14F-4D97-AF65-F5344CB8AC3E}">
        <p14:creationId xmlns:p14="http://schemas.microsoft.com/office/powerpoint/2010/main" val="539113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stretch>
            <a:fillRect/>
          </a:stretch>
        </p:blipFill>
        <p:spPr>
          <a:xfrm>
            <a:off x="2747962" y="2243137"/>
            <a:ext cx="6696075" cy="2371725"/>
          </a:xfrm>
          <a:prstGeom prst="rect">
            <a:avLst/>
          </a:prstGeom>
        </p:spPr>
      </p:pic>
      <p:sp>
        <p:nvSpPr>
          <p:cNvPr id="2" name="Ellipse 1"/>
          <p:cNvSpPr/>
          <p:nvPr/>
        </p:nvSpPr>
        <p:spPr>
          <a:xfrm>
            <a:off x="2496312" y="2340863"/>
            <a:ext cx="2400490" cy="237744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Ellipse 3"/>
          <p:cNvSpPr/>
          <p:nvPr/>
        </p:nvSpPr>
        <p:spPr>
          <a:xfrm>
            <a:off x="7092696" y="3215639"/>
            <a:ext cx="1274064" cy="131064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Tittel 4"/>
          <p:cNvSpPr>
            <a:spLocks noGrp="1"/>
          </p:cNvSpPr>
          <p:nvPr>
            <p:ph type="title"/>
          </p:nvPr>
        </p:nvSpPr>
        <p:spPr/>
        <p:txBody>
          <a:bodyPr/>
          <a:lstStyle/>
          <a:p>
            <a:r>
              <a:rPr lang="nb-NO" dirty="0" err="1"/>
              <a:t>Movt</a:t>
            </a:r>
            <a:r>
              <a:rPr lang="nb-NO" dirty="0"/>
              <a:t> </a:t>
            </a:r>
            <a:r>
              <a:rPr lang="nb-NO" dirty="0" err="1"/>
              <a:t>garvit</a:t>
            </a:r>
            <a:r>
              <a:rPr lang="nb-NO" dirty="0"/>
              <a:t> </a:t>
            </a:r>
            <a:r>
              <a:rPr lang="nb-NO" dirty="0" err="1"/>
              <a:t>dájuheami</a:t>
            </a:r>
            <a:r>
              <a:rPr lang="nb-NO" dirty="0"/>
              <a:t>?</a:t>
            </a:r>
          </a:p>
        </p:txBody>
      </p:sp>
    </p:spTree>
    <p:extLst>
      <p:ext uri="{BB962C8B-B14F-4D97-AF65-F5344CB8AC3E}">
        <p14:creationId xmlns:p14="http://schemas.microsoft.com/office/powerpoint/2010/main" val="42386845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Movt</a:t>
            </a:r>
            <a:r>
              <a:rPr lang="nb-NO" dirty="0"/>
              <a:t> </a:t>
            </a:r>
            <a:r>
              <a:rPr lang="nb-NO" dirty="0" err="1"/>
              <a:t>garvit</a:t>
            </a:r>
            <a:r>
              <a:rPr lang="nb-NO" dirty="0"/>
              <a:t> </a:t>
            </a:r>
            <a:r>
              <a:rPr lang="nb-NO" dirty="0" err="1"/>
              <a:t>dájuheami</a:t>
            </a:r>
            <a:r>
              <a:rPr lang="nb-NO" dirty="0"/>
              <a:t>?</a:t>
            </a:r>
          </a:p>
        </p:txBody>
      </p:sp>
      <p:pic>
        <p:nvPicPr>
          <p:cNvPr id="7" name="Bilde 6"/>
          <p:cNvPicPr>
            <a:picLocks noChangeAspect="1"/>
          </p:cNvPicPr>
          <p:nvPr/>
        </p:nvPicPr>
        <p:blipFill>
          <a:blip r:embed="rId3"/>
          <a:stretch>
            <a:fillRect/>
          </a:stretch>
        </p:blipFill>
        <p:spPr>
          <a:xfrm>
            <a:off x="2256200" y="2234282"/>
            <a:ext cx="3211929" cy="1967069"/>
          </a:xfrm>
          <a:prstGeom prst="rect">
            <a:avLst/>
          </a:prstGeom>
        </p:spPr>
      </p:pic>
      <p:pic>
        <p:nvPicPr>
          <p:cNvPr id="11" name="Bilde 10"/>
          <p:cNvPicPr>
            <a:picLocks noChangeAspect="1"/>
          </p:cNvPicPr>
          <p:nvPr/>
        </p:nvPicPr>
        <p:blipFill>
          <a:blip r:embed="rId4"/>
          <a:stretch>
            <a:fillRect/>
          </a:stretch>
        </p:blipFill>
        <p:spPr>
          <a:xfrm>
            <a:off x="6376563" y="2259105"/>
            <a:ext cx="3195707" cy="1917425"/>
          </a:xfrm>
          <a:prstGeom prst="rect">
            <a:avLst/>
          </a:prstGeom>
        </p:spPr>
      </p:pic>
    </p:spTree>
    <p:extLst>
      <p:ext uri="{BB962C8B-B14F-4D97-AF65-F5344CB8AC3E}">
        <p14:creationId xmlns:p14="http://schemas.microsoft.com/office/powerpoint/2010/main" val="6741998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e 5"/>
          <p:cNvGrpSpPr/>
          <p:nvPr/>
        </p:nvGrpSpPr>
        <p:grpSpPr>
          <a:xfrm>
            <a:off x="2724882" y="1282025"/>
            <a:ext cx="7044753" cy="4402971"/>
            <a:chOff x="2448162" y="1020073"/>
            <a:chExt cx="7347621" cy="4592263"/>
          </a:xfrm>
        </p:grpSpPr>
        <p:pic>
          <p:nvPicPr>
            <p:cNvPr id="7" name="Picture 2" descr="https://upload.wikimedia.org/wikipedia/commons/0/03/Devicetemplates_computer-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8162" y="1020073"/>
              <a:ext cx="7347621" cy="4592263"/>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Rektangel 9"/>
            <p:cNvSpPr/>
            <p:nvPr/>
          </p:nvSpPr>
          <p:spPr>
            <a:xfrm>
              <a:off x="5537244" y="2149465"/>
              <a:ext cx="859202" cy="100746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sp>
        <p:nvSpPr>
          <p:cNvPr id="2" name="Tittel 1"/>
          <p:cNvSpPr>
            <a:spLocks noGrp="1"/>
          </p:cNvSpPr>
          <p:nvPr>
            <p:ph type="title"/>
          </p:nvPr>
        </p:nvSpPr>
        <p:spPr/>
        <p:txBody>
          <a:bodyPr/>
          <a:lstStyle/>
          <a:p>
            <a:r>
              <a:rPr lang="se-NO" dirty="0"/>
              <a:t>Movt garvit dájuheami</a:t>
            </a:r>
            <a:endParaRPr lang="nb-NO" dirty="0"/>
          </a:p>
        </p:txBody>
      </p:sp>
      <p:pic>
        <p:nvPicPr>
          <p:cNvPr id="4" name="Bild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6924" y="1753776"/>
            <a:ext cx="2678999" cy="2678999"/>
          </a:xfrm>
          <a:prstGeom prst="rect">
            <a:avLst/>
          </a:prstGeom>
        </p:spPr>
      </p:pic>
      <p:sp>
        <p:nvSpPr>
          <p:cNvPr id="19" name="TekstSylinder 18"/>
          <p:cNvSpPr txBox="1"/>
          <p:nvPr/>
        </p:nvSpPr>
        <p:spPr>
          <a:xfrm>
            <a:off x="3504058" y="2807577"/>
            <a:ext cx="5486400" cy="523220"/>
          </a:xfrm>
          <a:prstGeom prst="rect">
            <a:avLst/>
          </a:prstGeom>
          <a:noFill/>
        </p:spPr>
        <p:txBody>
          <a:bodyPr wrap="square" rtlCol="0">
            <a:spAutoFit/>
          </a:bodyPr>
          <a:lstStyle/>
          <a:p>
            <a:pPr algn="ctr"/>
            <a:r>
              <a:rPr lang="se-NO" sz="2800" b="1" dirty="0"/>
              <a:t>NJUOLGA BIDJAT </a:t>
            </a:r>
            <a:r>
              <a:rPr lang="se-NO" sz="2800" b="1" dirty="0" err="1"/>
              <a:t>KONTTUI</a:t>
            </a:r>
            <a:endParaRPr lang="nb-NO" sz="2800" b="1" dirty="0"/>
          </a:p>
        </p:txBody>
      </p:sp>
    </p:spTree>
    <p:extLst>
      <p:ext uri="{BB962C8B-B14F-4D97-AF65-F5344CB8AC3E}">
        <p14:creationId xmlns:p14="http://schemas.microsoft.com/office/powerpoint/2010/main" val="1313515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Movt</a:t>
            </a:r>
            <a:r>
              <a:rPr lang="nb-NO" dirty="0"/>
              <a:t> </a:t>
            </a:r>
            <a:r>
              <a:rPr lang="nb-NO" dirty="0" err="1"/>
              <a:t>garvit</a:t>
            </a:r>
            <a:r>
              <a:rPr lang="nb-NO" dirty="0"/>
              <a:t> </a:t>
            </a:r>
            <a:r>
              <a:rPr lang="nb-NO" dirty="0" err="1"/>
              <a:t>dájuheami</a:t>
            </a:r>
            <a:r>
              <a:rPr lang="nb-NO" dirty="0"/>
              <a:t>?</a:t>
            </a:r>
          </a:p>
        </p:txBody>
      </p:sp>
      <p:pic>
        <p:nvPicPr>
          <p:cNvPr id="5"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7599" y="1935716"/>
            <a:ext cx="3233184" cy="3233184"/>
          </a:xfrm>
          <a:prstGeom prst="rect">
            <a:avLst/>
          </a:prstGeom>
        </p:spPr>
      </p:pic>
    </p:spTree>
    <p:extLst>
      <p:ext uri="{BB962C8B-B14F-4D97-AF65-F5344CB8AC3E}">
        <p14:creationId xmlns:p14="http://schemas.microsoft.com/office/powerpoint/2010/main" val="443730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stretch>
            <a:fillRect/>
          </a:stretch>
        </p:blipFill>
        <p:spPr>
          <a:xfrm>
            <a:off x="587388" y="1023053"/>
            <a:ext cx="11017224" cy="5341890"/>
          </a:xfrm>
          <a:prstGeom prst="rect">
            <a:avLst/>
          </a:prstGeom>
        </p:spPr>
      </p:pic>
      <p:sp>
        <p:nvSpPr>
          <p:cNvPr id="2" name="Tittel 1"/>
          <p:cNvSpPr>
            <a:spLocks noGrp="1"/>
          </p:cNvSpPr>
          <p:nvPr>
            <p:ph type="title"/>
          </p:nvPr>
        </p:nvSpPr>
        <p:spPr/>
        <p:txBody>
          <a:bodyPr/>
          <a:lstStyle/>
          <a:p>
            <a:r>
              <a:rPr lang="nb-NO" dirty="0" err="1"/>
              <a:t>Mii</a:t>
            </a:r>
            <a:r>
              <a:rPr lang="nb-NO" dirty="0"/>
              <a:t> lea </a:t>
            </a:r>
            <a:r>
              <a:rPr lang="nb-NO" dirty="0" err="1"/>
              <a:t>neahttagávpi</a:t>
            </a:r>
            <a:r>
              <a:rPr lang="nb-NO" dirty="0"/>
              <a:t>?</a:t>
            </a:r>
          </a:p>
        </p:txBody>
      </p:sp>
    </p:spTree>
    <p:extLst>
      <p:ext uri="{BB962C8B-B14F-4D97-AF65-F5344CB8AC3E}">
        <p14:creationId xmlns:p14="http://schemas.microsoft.com/office/powerpoint/2010/main" val="31448679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se-NO" dirty="0"/>
              <a:t>Geargan</a:t>
            </a:r>
            <a:r>
              <a:rPr lang="nb-NO" dirty="0"/>
              <a:t>!</a:t>
            </a:r>
          </a:p>
        </p:txBody>
      </p:sp>
      <p:sp>
        <p:nvSpPr>
          <p:cNvPr id="3" name="Undertittel 2"/>
          <p:cNvSpPr>
            <a:spLocks noGrp="1"/>
          </p:cNvSpPr>
          <p:nvPr>
            <p:ph type="subTitle" idx="1"/>
          </p:nvPr>
        </p:nvSpPr>
        <p:spPr/>
        <p:txBody>
          <a:bodyPr/>
          <a:lstStyle/>
          <a:p>
            <a:pPr marL="0" indent="0">
              <a:buNone/>
            </a:pPr>
            <a:r>
              <a:rPr lang="se-NO" dirty="0"/>
              <a:t>Dál sáhttet sii geat háliidit gávdnat neahttagávppi ja diŋgot muhtun gálvvuid</a:t>
            </a:r>
            <a:r>
              <a:rPr lang="nb-NO" dirty="0"/>
              <a:t>.</a:t>
            </a:r>
          </a:p>
          <a:p>
            <a:pPr marL="0" indent="0">
              <a:buNone/>
            </a:pPr>
            <a:r>
              <a:rPr lang="se-NO" dirty="0"/>
              <a:t>Várut ahte dus lea fárus buot maid dárbbaša máksit gálvvuid</a:t>
            </a:r>
            <a:r>
              <a:rPr lang="nb-NO" dirty="0"/>
              <a:t>.</a:t>
            </a:r>
          </a:p>
          <a:p>
            <a:pPr marL="0" indent="0">
              <a:buNone/>
            </a:pPr>
            <a:endParaRPr lang="nb-NO" dirty="0"/>
          </a:p>
          <a:p>
            <a:pPr marL="0" indent="0">
              <a:buNone/>
            </a:pPr>
            <a:r>
              <a:rPr lang="se-NO" sz="2400" dirty="0"/>
              <a:t>Lihkku buohkaide</a:t>
            </a:r>
            <a:r>
              <a:rPr lang="nb-NO" sz="2400" spc="300" dirty="0"/>
              <a:t>!</a:t>
            </a:r>
          </a:p>
        </p:txBody>
      </p:sp>
    </p:spTree>
    <p:extLst>
      <p:ext uri="{BB962C8B-B14F-4D97-AF65-F5344CB8AC3E}">
        <p14:creationId xmlns:p14="http://schemas.microsoft.com/office/powerpoint/2010/main" val="29947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stretch>
            <a:fillRect/>
          </a:stretch>
        </p:blipFill>
        <p:spPr>
          <a:xfrm>
            <a:off x="489785" y="996063"/>
            <a:ext cx="11161240" cy="5471610"/>
          </a:xfrm>
          <a:prstGeom prst="rect">
            <a:avLst/>
          </a:prstGeom>
        </p:spPr>
      </p:pic>
      <p:sp>
        <p:nvSpPr>
          <p:cNvPr id="2" name="Tittel 1"/>
          <p:cNvSpPr>
            <a:spLocks noGrp="1"/>
          </p:cNvSpPr>
          <p:nvPr>
            <p:ph type="title"/>
          </p:nvPr>
        </p:nvSpPr>
        <p:spPr/>
        <p:txBody>
          <a:bodyPr/>
          <a:lstStyle/>
          <a:p>
            <a:r>
              <a:rPr lang="nb-NO" dirty="0" err="1"/>
              <a:t>Mii</a:t>
            </a:r>
            <a:r>
              <a:rPr lang="nb-NO" dirty="0"/>
              <a:t> lea </a:t>
            </a:r>
            <a:r>
              <a:rPr lang="nb-NO" dirty="0" err="1"/>
              <a:t>neahttagávpi</a:t>
            </a:r>
            <a:r>
              <a:rPr lang="nb-NO" dirty="0"/>
              <a:t>?</a:t>
            </a:r>
          </a:p>
        </p:txBody>
      </p:sp>
    </p:spTree>
    <p:extLst>
      <p:ext uri="{BB962C8B-B14F-4D97-AF65-F5344CB8AC3E}">
        <p14:creationId xmlns:p14="http://schemas.microsoft.com/office/powerpoint/2010/main" val="441560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tel 15"/>
          <p:cNvSpPr>
            <a:spLocks noGrp="1"/>
          </p:cNvSpPr>
          <p:nvPr>
            <p:ph type="title"/>
          </p:nvPr>
        </p:nvSpPr>
        <p:spPr/>
        <p:txBody>
          <a:bodyPr/>
          <a:lstStyle/>
          <a:p>
            <a:r>
              <a:rPr lang="nb-NO" dirty="0" err="1"/>
              <a:t>Mii</a:t>
            </a:r>
            <a:r>
              <a:rPr lang="nb-NO" dirty="0"/>
              <a:t> lea </a:t>
            </a:r>
            <a:r>
              <a:rPr lang="nb-NO" dirty="0" err="1"/>
              <a:t>neahttagávpi</a:t>
            </a:r>
            <a:r>
              <a:rPr lang="nb-NO" dirty="0"/>
              <a:t>?</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7</a:t>
            </a:fld>
            <a:endParaRPr lang="nn-NO"/>
          </a:p>
        </p:txBody>
      </p:sp>
      <p:grpSp>
        <p:nvGrpSpPr>
          <p:cNvPr id="39" name="Gruppe 38"/>
          <p:cNvGrpSpPr/>
          <p:nvPr/>
        </p:nvGrpSpPr>
        <p:grpSpPr>
          <a:xfrm>
            <a:off x="2250923" y="997500"/>
            <a:ext cx="7949533" cy="5261045"/>
            <a:chOff x="2250923" y="997500"/>
            <a:chExt cx="7949533" cy="5261045"/>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Ne</a:t>
              </a:r>
              <a:r>
                <a:rPr lang="se-NO" sz="1600" dirty="0" err="1">
                  <a:solidFill>
                    <a:srgbClr val="000000"/>
                  </a:solidFill>
                </a:rPr>
                <a:t>ahttagávpi</a:t>
              </a:r>
              <a:endParaRPr lang="nn-NO" sz="1600" dirty="0">
                <a:solidFill>
                  <a:srgbClr val="000000"/>
                </a:solidFill>
              </a:endParaRPr>
            </a:p>
          </p:txBody>
        </p:sp>
        <p:sp>
          <p:nvSpPr>
            <p:cNvPr id="15" name="TekstSylinder 14"/>
            <p:cNvSpPr txBox="1"/>
            <p:nvPr/>
          </p:nvSpPr>
          <p:spPr>
            <a:xfrm>
              <a:off x="7871792" y="2774024"/>
              <a:ext cx="1836514" cy="2862322"/>
            </a:xfrm>
            <a:prstGeom prst="rect">
              <a:avLst/>
            </a:prstGeom>
            <a:solidFill>
              <a:schemeClr val="bg2"/>
            </a:solidFill>
            <a:ln>
              <a:solidFill>
                <a:schemeClr val="tx1"/>
              </a:solidFill>
            </a:ln>
          </p:spPr>
          <p:txBody>
            <a:bodyPr wrap="square" rtlCol="0">
              <a:spAutoFit/>
            </a:bodyPr>
            <a:lstStyle/>
            <a:p>
              <a:r>
                <a:rPr lang="se-NO" dirty="0"/>
                <a:t>Gálvvut</a:t>
              </a:r>
              <a:endParaRPr lang="nb-NO" dirty="0"/>
            </a:p>
            <a:p>
              <a:r>
                <a:rPr lang="nb-NO" dirty="0"/>
                <a:t>_________</a:t>
              </a:r>
            </a:p>
            <a:p>
              <a:r>
                <a:rPr lang="nb-NO" dirty="0"/>
                <a:t>_________</a:t>
              </a:r>
            </a:p>
            <a:p>
              <a:r>
                <a:rPr lang="nb-NO" dirty="0"/>
                <a:t>_________</a:t>
              </a:r>
            </a:p>
            <a:p>
              <a:r>
                <a:rPr lang="nb-NO" dirty="0"/>
                <a:t>_______</a:t>
              </a:r>
            </a:p>
            <a:p>
              <a:r>
                <a:rPr lang="nb-NO" dirty="0"/>
                <a:t>_________</a:t>
              </a:r>
            </a:p>
            <a:p>
              <a:r>
                <a:rPr lang="nb-NO" dirty="0"/>
                <a:t>_____</a:t>
              </a:r>
            </a:p>
            <a:p>
              <a:r>
                <a:rPr lang="nb-NO" dirty="0"/>
                <a:t>________</a:t>
              </a:r>
            </a:p>
            <a:p>
              <a:br>
                <a:rPr lang="nb-NO" dirty="0"/>
              </a:br>
              <a:r>
                <a:rPr lang="se-NO" dirty="0"/>
                <a:t>OKTIIBUOT</a:t>
              </a:r>
              <a:r>
                <a:rPr lang="nb-NO" dirty="0"/>
                <a:t> </a:t>
              </a:r>
              <a:r>
                <a:rPr lang="nb-NO" dirty="0" err="1"/>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906235"/>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71597" y="2890202"/>
              <a:ext cx="760652" cy="722619"/>
            </a:xfrm>
            <a:prstGeom prst="rect">
              <a:avLst/>
            </a:prstGeom>
          </p:spPr>
        </p:pic>
        <p:pic>
          <p:nvPicPr>
            <p:cNvPr id="18" name="Bilde 17"/>
            <p:cNvPicPr>
              <a:picLocks noChangeAspect="1"/>
            </p:cNvPicPr>
            <p:nvPr/>
          </p:nvPicPr>
          <p:blipFill>
            <a:blip r:embed="rId8"/>
            <a:stretch>
              <a:fillRect/>
            </a:stretch>
          </p:blipFill>
          <p:spPr>
            <a:xfrm>
              <a:off x="6182006" y="4350010"/>
              <a:ext cx="692521" cy="678942"/>
            </a:xfrm>
            <a:prstGeom prst="rect">
              <a:avLst/>
            </a:prstGeom>
          </p:spPr>
        </p:pic>
        <p:pic>
          <p:nvPicPr>
            <p:cNvPr id="19" name="Bilde 18"/>
            <p:cNvPicPr>
              <a:picLocks noChangeAspect="1"/>
            </p:cNvPicPr>
            <p:nvPr/>
          </p:nvPicPr>
          <p:blipFill>
            <a:blip r:embed="rId9"/>
            <a:stretch>
              <a:fillRect/>
            </a:stretch>
          </p:blipFill>
          <p:spPr>
            <a:xfrm>
              <a:off x="4538385" y="4412751"/>
              <a:ext cx="659638" cy="605790"/>
            </a:xfrm>
            <a:prstGeom prst="rect">
              <a:avLst/>
            </a:prstGeom>
          </p:spPr>
        </p:pic>
        <p:pic>
          <p:nvPicPr>
            <p:cNvPr id="20" name="Bilde 19"/>
            <p:cNvPicPr>
              <a:picLocks noChangeAspect="1"/>
            </p:cNvPicPr>
            <p:nvPr/>
          </p:nvPicPr>
          <p:blipFill>
            <a:blip r:embed="rId10"/>
            <a:stretch>
              <a:fillRect/>
            </a:stretch>
          </p:blipFill>
          <p:spPr>
            <a:xfrm>
              <a:off x="2856993" y="4371484"/>
              <a:ext cx="608583" cy="643359"/>
            </a:xfrm>
            <a:prstGeom prst="rect">
              <a:avLst/>
            </a:prstGeom>
          </p:spPr>
        </p:pic>
        <p:pic>
          <p:nvPicPr>
            <p:cNvPr id="29" name="Bilde 28"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30" name="Bilde 29"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5" name="Bilde 34"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grpSp>
    </p:spTree>
    <p:extLst>
      <p:ext uri="{BB962C8B-B14F-4D97-AF65-F5344CB8AC3E}">
        <p14:creationId xmlns:p14="http://schemas.microsoft.com/office/powerpoint/2010/main" val="2073668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n-NO" sz="3200" b="1" dirty="0">
              <a:solidFill>
                <a:schemeClr val="bg1"/>
              </a:solidFill>
            </a:endParaRPr>
          </a:p>
        </p:txBody>
      </p:sp>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Ne</a:t>
            </a:r>
            <a:r>
              <a:rPr lang="se-NO" sz="1600" dirty="0" err="1">
                <a:solidFill>
                  <a:srgbClr val="000000"/>
                </a:solidFill>
              </a:rPr>
              <a:t>ahttagávpi</a:t>
            </a:r>
            <a:endParaRPr lang="nn-NO" sz="1600" dirty="0">
              <a:solidFill>
                <a:srgbClr val="000000"/>
              </a:solidFill>
            </a:endParaRPr>
          </a:p>
        </p:txBody>
      </p:sp>
      <p:sp>
        <p:nvSpPr>
          <p:cNvPr id="21" name="Tittel 20"/>
          <p:cNvSpPr>
            <a:spLocks noGrp="1"/>
          </p:cNvSpPr>
          <p:nvPr>
            <p:ph type="title"/>
          </p:nvPr>
        </p:nvSpPr>
        <p:spPr/>
        <p:txBody>
          <a:bodyPr/>
          <a:lstStyle/>
          <a:p>
            <a:r>
              <a:rPr lang="nb-NO" dirty="0" err="1"/>
              <a:t>Mii</a:t>
            </a:r>
            <a:r>
              <a:rPr lang="nb-NO" dirty="0"/>
              <a:t> lea </a:t>
            </a:r>
            <a:r>
              <a:rPr lang="nb-NO" dirty="0" err="1"/>
              <a:t>neahttagávpi</a:t>
            </a:r>
            <a:r>
              <a:rPr lang="nb-NO" dirty="0"/>
              <a:t>?</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8</a:t>
            </a:fld>
            <a:endParaRPr lang="nn-NO"/>
          </a:p>
        </p:txBody>
      </p:sp>
      <p:sp>
        <p:nvSpPr>
          <p:cNvPr id="15" name="TekstSylinder 14"/>
          <p:cNvSpPr txBox="1"/>
          <p:nvPr/>
        </p:nvSpPr>
        <p:spPr>
          <a:xfrm>
            <a:off x="7942193" y="2794846"/>
            <a:ext cx="1837911" cy="2862322"/>
          </a:xfrm>
          <a:prstGeom prst="rect">
            <a:avLst/>
          </a:prstGeom>
          <a:solidFill>
            <a:schemeClr val="bg2"/>
          </a:solidFill>
          <a:ln>
            <a:solidFill>
              <a:schemeClr val="tx1"/>
            </a:solidFill>
          </a:ln>
        </p:spPr>
        <p:txBody>
          <a:bodyPr wrap="square" rtlCol="0">
            <a:spAutoFit/>
          </a:bodyPr>
          <a:lstStyle/>
          <a:p>
            <a:r>
              <a:rPr lang="se-NO" dirty="0"/>
              <a:t>Gálvvut</a:t>
            </a:r>
            <a:endParaRPr lang="nb-NO" dirty="0"/>
          </a:p>
          <a:p>
            <a:r>
              <a:rPr lang="nb-NO" dirty="0"/>
              <a:t>_________</a:t>
            </a:r>
          </a:p>
          <a:p>
            <a:r>
              <a:rPr lang="nb-NO" dirty="0"/>
              <a:t>_________</a:t>
            </a:r>
          </a:p>
          <a:p>
            <a:r>
              <a:rPr lang="nb-NO" dirty="0"/>
              <a:t>_________</a:t>
            </a:r>
          </a:p>
          <a:p>
            <a:r>
              <a:rPr lang="nb-NO" dirty="0"/>
              <a:t>_______</a:t>
            </a:r>
          </a:p>
          <a:p>
            <a:r>
              <a:rPr lang="nb-NO" dirty="0"/>
              <a:t>_________</a:t>
            </a:r>
          </a:p>
          <a:p>
            <a:r>
              <a:rPr lang="nb-NO" dirty="0"/>
              <a:t>_____</a:t>
            </a:r>
          </a:p>
          <a:p>
            <a:r>
              <a:rPr lang="nb-NO" dirty="0"/>
              <a:t>________</a:t>
            </a:r>
          </a:p>
          <a:p>
            <a:br>
              <a:rPr lang="nb-NO" dirty="0"/>
            </a:br>
            <a:r>
              <a:rPr lang="se-NO" dirty="0"/>
              <a:t>OKTIIBUOT </a:t>
            </a:r>
            <a:r>
              <a:rPr lang="nb-NO" dirty="0" err="1"/>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906235"/>
            <a:ext cx="751742" cy="690554"/>
          </a:xfrm>
          <a:prstGeom prst="rect">
            <a:avLst/>
          </a:prstGeom>
        </p:spPr>
      </p:pic>
      <p:pic>
        <p:nvPicPr>
          <p:cNvPr id="6" name="Bilde 5"/>
          <p:cNvPicPr>
            <a:picLocks noChangeAspect="1"/>
          </p:cNvPicPr>
          <p:nvPr/>
        </p:nvPicPr>
        <p:blipFill>
          <a:blip r:embed="rId6"/>
          <a:stretch>
            <a:fillRect/>
          </a:stretch>
        </p:blipFill>
        <p:spPr>
          <a:xfrm>
            <a:off x="4479406" y="2909191"/>
            <a:ext cx="718617" cy="687598"/>
          </a:xfrm>
          <a:prstGeom prst="rect">
            <a:avLst/>
          </a:prstGeom>
        </p:spPr>
      </p:pic>
      <p:pic>
        <p:nvPicPr>
          <p:cNvPr id="17" name="Bilde 16"/>
          <p:cNvPicPr>
            <a:picLocks noChangeAspect="1"/>
          </p:cNvPicPr>
          <p:nvPr/>
        </p:nvPicPr>
        <p:blipFill>
          <a:blip r:embed="rId7"/>
          <a:stretch>
            <a:fillRect/>
          </a:stretch>
        </p:blipFill>
        <p:spPr>
          <a:xfrm>
            <a:off x="6182006" y="2890202"/>
            <a:ext cx="760652" cy="722619"/>
          </a:xfrm>
          <a:prstGeom prst="rect">
            <a:avLst/>
          </a:prstGeom>
        </p:spPr>
      </p:pic>
      <p:pic>
        <p:nvPicPr>
          <p:cNvPr id="18" name="Bilde 17"/>
          <p:cNvPicPr>
            <a:picLocks noChangeAspect="1"/>
          </p:cNvPicPr>
          <p:nvPr/>
        </p:nvPicPr>
        <p:blipFill>
          <a:blip r:embed="rId8"/>
          <a:stretch>
            <a:fillRect/>
          </a:stretch>
        </p:blipFill>
        <p:spPr>
          <a:xfrm>
            <a:off x="6182006" y="4339599"/>
            <a:ext cx="692521" cy="678942"/>
          </a:xfrm>
          <a:prstGeom prst="rect">
            <a:avLst/>
          </a:prstGeom>
        </p:spPr>
      </p:pic>
      <p:pic>
        <p:nvPicPr>
          <p:cNvPr id="19" name="Bilde 18"/>
          <p:cNvPicPr>
            <a:picLocks noChangeAspect="1"/>
          </p:cNvPicPr>
          <p:nvPr/>
        </p:nvPicPr>
        <p:blipFill>
          <a:blip r:embed="rId9"/>
          <a:stretch>
            <a:fillRect/>
          </a:stretch>
        </p:blipFill>
        <p:spPr>
          <a:xfrm>
            <a:off x="4538385" y="4412751"/>
            <a:ext cx="659638" cy="605790"/>
          </a:xfrm>
          <a:prstGeom prst="rect">
            <a:avLst/>
          </a:prstGeom>
        </p:spPr>
      </p:pic>
      <p:pic>
        <p:nvPicPr>
          <p:cNvPr id="20" name="Bilde 19"/>
          <p:cNvPicPr>
            <a:picLocks noChangeAspect="1"/>
          </p:cNvPicPr>
          <p:nvPr/>
        </p:nvPicPr>
        <p:blipFill>
          <a:blip r:embed="rId10"/>
          <a:stretch>
            <a:fillRect/>
          </a:stretch>
        </p:blipFill>
        <p:spPr>
          <a:xfrm>
            <a:off x="2856993" y="4371484"/>
            <a:ext cx="608583" cy="643359"/>
          </a:xfrm>
          <a:prstGeom prst="rect">
            <a:avLst/>
          </a:prstGeom>
        </p:spPr>
      </p:pic>
      <p:pic>
        <p:nvPicPr>
          <p:cNvPr id="30" name="Bilde 29"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5" name="Bilde 34"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6" name="Bilde 35"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sp>
        <p:nvSpPr>
          <p:cNvPr id="16" name="Ellipse 15"/>
          <p:cNvSpPr/>
          <p:nvPr/>
        </p:nvSpPr>
        <p:spPr>
          <a:xfrm>
            <a:off x="1813902" y="2122790"/>
            <a:ext cx="6439112" cy="402451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834534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a:t>
            </a:r>
            <a:r>
              <a:rPr lang="se-NO" sz="1600" dirty="0" err="1">
                <a:solidFill>
                  <a:srgbClr val="000000"/>
                </a:solidFill>
              </a:rPr>
              <a:t>eahttagávpi</a:t>
            </a:r>
            <a:endParaRPr lang="nn-NO" sz="1600" dirty="0">
              <a:solidFill>
                <a:srgbClr val="000000"/>
              </a:solidFill>
            </a:endParaRPr>
          </a:p>
        </p:txBody>
      </p:sp>
      <p:sp>
        <p:nvSpPr>
          <p:cNvPr id="16" name="Tittel 15"/>
          <p:cNvSpPr>
            <a:spLocks noGrp="1"/>
          </p:cNvSpPr>
          <p:nvPr>
            <p:ph type="title"/>
          </p:nvPr>
        </p:nvSpPr>
        <p:spPr/>
        <p:txBody>
          <a:bodyPr/>
          <a:lstStyle/>
          <a:p>
            <a:r>
              <a:rPr lang="nb-NO" dirty="0" err="1"/>
              <a:t>Mii</a:t>
            </a:r>
            <a:r>
              <a:rPr lang="nb-NO" dirty="0"/>
              <a:t> lea </a:t>
            </a:r>
            <a:r>
              <a:rPr lang="nb-NO" dirty="0" err="1"/>
              <a:t>neahttagávpi</a:t>
            </a:r>
            <a:r>
              <a:rPr lang="nb-NO" dirty="0"/>
              <a:t>?</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9</a:t>
            </a:fld>
            <a:endParaRPr lang="nn-NO"/>
          </a:p>
        </p:txBody>
      </p:sp>
      <p:sp>
        <p:nvSpPr>
          <p:cNvPr id="15" name="TekstSylinder 14"/>
          <p:cNvSpPr txBox="1"/>
          <p:nvPr/>
        </p:nvSpPr>
        <p:spPr>
          <a:xfrm>
            <a:off x="7871791" y="2794846"/>
            <a:ext cx="1836514" cy="2862322"/>
          </a:xfrm>
          <a:prstGeom prst="rect">
            <a:avLst/>
          </a:prstGeom>
          <a:solidFill>
            <a:schemeClr val="bg2"/>
          </a:solidFill>
          <a:ln>
            <a:solidFill>
              <a:schemeClr val="tx1"/>
            </a:solidFill>
          </a:ln>
        </p:spPr>
        <p:txBody>
          <a:bodyPr wrap="square" rtlCol="0">
            <a:spAutoFit/>
          </a:bodyPr>
          <a:lstStyle/>
          <a:p>
            <a:r>
              <a:rPr lang="se-NO" dirty="0"/>
              <a:t>GÁLVVUT</a:t>
            </a:r>
          </a:p>
          <a:p>
            <a:r>
              <a:rPr lang="nb-NO" dirty="0"/>
              <a:t>_________</a:t>
            </a:r>
          </a:p>
          <a:p>
            <a:r>
              <a:rPr lang="nb-NO" dirty="0"/>
              <a:t>_________</a:t>
            </a:r>
          </a:p>
          <a:p>
            <a:r>
              <a:rPr lang="nb-NO" dirty="0"/>
              <a:t>_________</a:t>
            </a:r>
          </a:p>
          <a:p>
            <a:r>
              <a:rPr lang="nb-NO" dirty="0"/>
              <a:t>_______</a:t>
            </a:r>
          </a:p>
          <a:p>
            <a:r>
              <a:rPr lang="nb-NO" dirty="0"/>
              <a:t>_________</a:t>
            </a:r>
          </a:p>
          <a:p>
            <a:r>
              <a:rPr lang="nb-NO" dirty="0"/>
              <a:t>_____</a:t>
            </a:r>
          </a:p>
          <a:p>
            <a:r>
              <a:rPr lang="nb-NO" dirty="0"/>
              <a:t>________</a:t>
            </a:r>
          </a:p>
          <a:p>
            <a:br>
              <a:rPr lang="nb-NO" dirty="0"/>
            </a:br>
            <a:r>
              <a:rPr lang="se-NO" dirty="0"/>
              <a:t>OKTIIBUOT</a:t>
            </a:r>
            <a:r>
              <a:rPr lang="nb-NO" dirty="0"/>
              <a:t>  </a:t>
            </a:r>
            <a:r>
              <a:rPr lang="nb-NO" dirty="0" err="1"/>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906235"/>
            <a:ext cx="751742" cy="690554"/>
          </a:xfrm>
          <a:prstGeom prst="rect">
            <a:avLst/>
          </a:prstGeom>
        </p:spPr>
      </p:pic>
      <p:pic>
        <p:nvPicPr>
          <p:cNvPr id="6" name="Bilde 5"/>
          <p:cNvPicPr>
            <a:picLocks noChangeAspect="1"/>
          </p:cNvPicPr>
          <p:nvPr/>
        </p:nvPicPr>
        <p:blipFill>
          <a:blip r:embed="rId6"/>
          <a:stretch>
            <a:fillRect/>
          </a:stretch>
        </p:blipFill>
        <p:spPr>
          <a:xfrm>
            <a:off x="4479406" y="2909191"/>
            <a:ext cx="718617" cy="687598"/>
          </a:xfrm>
          <a:prstGeom prst="rect">
            <a:avLst/>
          </a:prstGeom>
        </p:spPr>
      </p:pic>
      <p:pic>
        <p:nvPicPr>
          <p:cNvPr id="17" name="Bilde 16"/>
          <p:cNvPicPr>
            <a:picLocks noChangeAspect="1"/>
          </p:cNvPicPr>
          <p:nvPr/>
        </p:nvPicPr>
        <p:blipFill>
          <a:blip r:embed="rId7"/>
          <a:stretch>
            <a:fillRect/>
          </a:stretch>
        </p:blipFill>
        <p:spPr>
          <a:xfrm>
            <a:off x="6182006" y="2890202"/>
            <a:ext cx="760652" cy="722619"/>
          </a:xfrm>
          <a:prstGeom prst="rect">
            <a:avLst/>
          </a:prstGeom>
        </p:spPr>
      </p:pic>
      <p:pic>
        <p:nvPicPr>
          <p:cNvPr id="18" name="Bilde 17"/>
          <p:cNvPicPr>
            <a:picLocks noChangeAspect="1"/>
          </p:cNvPicPr>
          <p:nvPr/>
        </p:nvPicPr>
        <p:blipFill>
          <a:blip r:embed="rId8"/>
          <a:stretch>
            <a:fillRect/>
          </a:stretch>
        </p:blipFill>
        <p:spPr>
          <a:xfrm>
            <a:off x="6182006" y="4339599"/>
            <a:ext cx="692521" cy="678942"/>
          </a:xfrm>
          <a:prstGeom prst="rect">
            <a:avLst/>
          </a:prstGeom>
        </p:spPr>
      </p:pic>
      <p:pic>
        <p:nvPicPr>
          <p:cNvPr id="19" name="Bilde 18"/>
          <p:cNvPicPr>
            <a:picLocks noChangeAspect="1"/>
          </p:cNvPicPr>
          <p:nvPr/>
        </p:nvPicPr>
        <p:blipFill>
          <a:blip r:embed="rId9"/>
          <a:stretch>
            <a:fillRect/>
          </a:stretch>
        </p:blipFill>
        <p:spPr>
          <a:xfrm>
            <a:off x="4538385" y="4412751"/>
            <a:ext cx="659638" cy="605790"/>
          </a:xfrm>
          <a:prstGeom prst="rect">
            <a:avLst/>
          </a:prstGeom>
        </p:spPr>
      </p:pic>
      <p:pic>
        <p:nvPicPr>
          <p:cNvPr id="20" name="Bilde 19"/>
          <p:cNvPicPr>
            <a:picLocks noChangeAspect="1"/>
          </p:cNvPicPr>
          <p:nvPr/>
        </p:nvPicPr>
        <p:blipFill>
          <a:blip r:embed="rId10"/>
          <a:stretch>
            <a:fillRect/>
          </a:stretch>
        </p:blipFill>
        <p:spPr>
          <a:xfrm>
            <a:off x="2856993" y="4371484"/>
            <a:ext cx="608583" cy="643359"/>
          </a:xfrm>
          <a:prstGeom prst="rect">
            <a:avLst/>
          </a:prstGeom>
        </p:spPr>
      </p:pic>
      <p:pic>
        <p:nvPicPr>
          <p:cNvPr id="30" name="Bilde 29"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sp>
        <p:nvSpPr>
          <p:cNvPr id="21" name="Ellipse 20"/>
          <p:cNvSpPr/>
          <p:nvPr/>
        </p:nvSpPr>
        <p:spPr>
          <a:xfrm>
            <a:off x="7545224" y="1884324"/>
            <a:ext cx="2999490" cy="420615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5" name="Bilde 34"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6" name="Bilde 35"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spTree>
    <p:extLst>
      <p:ext uri="{BB962C8B-B14F-4D97-AF65-F5344CB8AC3E}">
        <p14:creationId xmlns:p14="http://schemas.microsoft.com/office/powerpoint/2010/main" val="205694038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2819</TotalTime>
  <Words>1980</Words>
  <Application>Microsoft Office PowerPoint</Application>
  <PresentationFormat>Widescreen</PresentationFormat>
  <Paragraphs>368</Paragraphs>
  <Slides>50</Slides>
  <Notes>50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50</vt:i4>
      </vt:variant>
    </vt:vector>
  </HeadingPairs>
  <TitlesOfParts>
    <vt:vector size="54" baseType="lpstr">
      <vt:lpstr>Arial</vt:lpstr>
      <vt:lpstr>Calibri</vt:lpstr>
      <vt:lpstr>Calibri Light</vt:lpstr>
      <vt:lpstr>Office-tema</vt:lpstr>
      <vt:lpstr>Oadjebas neahttagávppašeapmi</vt:lpstr>
      <vt:lpstr>1. oassi</vt:lpstr>
      <vt:lpstr>Mii lea neahttagávpi?</vt:lpstr>
      <vt:lpstr>Mii lea neahttagávpi?</vt:lpstr>
      <vt:lpstr>Mii lea neahttagávpi?</vt:lpstr>
      <vt:lpstr>Mii lea neahttagávpi?</vt:lpstr>
      <vt:lpstr>Mii lea neahttagávpi?</vt:lpstr>
      <vt:lpstr>Mii lea neahttagávpi?</vt:lpstr>
      <vt:lpstr>Mii lea neahttagávpi?</vt:lpstr>
      <vt:lpstr>Mii lea neahttagávpi?</vt:lpstr>
      <vt:lpstr>Mii lea neahttagávpi?</vt:lpstr>
      <vt:lpstr>Mii lea neahttagávpi?</vt:lpstr>
      <vt:lpstr>Mii lea neahttagávpi?</vt:lpstr>
      <vt:lpstr>Mii lea neahttagávpi?</vt:lpstr>
      <vt:lpstr>Mii lea neahttagávpi??</vt:lpstr>
      <vt:lpstr>Mii lea neahttagávpi?</vt:lpstr>
      <vt:lpstr>Mii lea neahttagávpi?</vt:lpstr>
      <vt:lpstr>Mii lea neahttagávpi?</vt:lpstr>
      <vt:lpstr>Mii lea neahttagávpi?</vt:lpstr>
      <vt:lpstr>Mii lea neahttagávpi?</vt:lpstr>
      <vt:lpstr>Del 2</vt:lpstr>
      <vt:lpstr>Ná mávssát don</vt:lpstr>
      <vt:lpstr>Ná mávssát don</vt:lpstr>
      <vt:lpstr>Ná mávssát don</vt:lpstr>
      <vt:lpstr>Ná mávssát don</vt:lpstr>
      <vt:lpstr>Ná mávssát don</vt:lpstr>
      <vt:lpstr>Ná mávssát don</vt:lpstr>
      <vt:lpstr>Ná mávssát don</vt:lpstr>
      <vt:lpstr>Ná mávssát don</vt:lpstr>
      <vt:lpstr>Ná mávssát don</vt:lpstr>
      <vt:lpstr>Ná mávssát don</vt:lpstr>
      <vt:lpstr>Ná mávssát don</vt:lpstr>
      <vt:lpstr>Ná mávssát don</vt:lpstr>
      <vt:lpstr>Ná mávssát don</vt:lpstr>
      <vt:lpstr>Ná mávssát don</vt:lpstr>
      <vt:lpstr>Ná mávssát don</vt:lpstr>
      <vt:lpstr>Ná mávssát don</vt:lpstr>
      <vt:lpstr>Ná mávssát don</vt:lpstr>
      <vt:lpstr>Ná mávssát don</vt:lpstr>
      <vt:lpstr>Ná mávssát don</vt:lpstr>
      <vt:lpstr>Ná mávssát don</vt:lpstr>
      <vt:lpstr>Ná mávssát don</vt:lpstr>
      <vt:lpstr>Ná mávssát don</vt:lpstr>
      <vt:lpstr>3</vt:lpstr>
      <vt:lpstr>Movt garvit dájuheami?</vt:lpstr>
      <vt:lpstr>Movt garvit dájuheami?</vt:lpstr>
      <vt:lpstr>Movt garvit dájuheami?</vt:lpstr>
      <vt:lpstr>Movt garvit dájuheami</vt:lpstr>
      <vt:lpstr>Movt garvit dájuheami?</vt:lpstr>
      <vt:lpstr>Geargan!</vt:lpstr>
    </vt:vector>
  </TitlesOfParts>
  <Company>STATEN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Ida Aspeslåen Erikstad</dc:creator>
  <cp:lastModifiedBy>Eddie Pedersen</cp:lastModifiedBy>
  <cp:revision>207</cp:revision>
  <dcterms:created xsi:type="dcterms:W3CDTF">2015-11-30T12:29:45Z</dcterms:created>
  <dcterms:modified xsi:type="dcterms:W3CDTF">2023-10-24T09:25:26Z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12811f-b717-4099-a412-3cacd3519ab9_Enabled">
    <vt:lpwstr>true</vt:lpwstr>
  </property>
  <property fmtid="{D5CDD505-2E9C-101B-9397-08002B2CF9AE}" pid="3" name="MSIP_Label_4012811f-b717-4099-a412-3cacd3519ab9_SetDate">
    <vt:lpwstr>2023-10-24T09:25:04Z</vt:lpwstr>
  </property>
  <property fmtid="{D5CDD505-2E9C-101B-9397-08002B2CF9AE}" pid="4" name="MSIP_Label_4012811f-b717-4099-a412-3cacd3519ab9_Method">
    <vt:lpwstr>Privileged</vt:lpwstr>
  </property>
  <property fmtid="{D5CDD505-2E9C-101B-9397-08002B2CF9AE}" pid="5" name="MSIP_Label_4012811f-b717-4099-a412-3cacd3519ab9_Name">
    <vt:lpwstr>Åpen</vt:lpwstr>
  </property>
  <property fmtid="{D5CDD505-2E9C-101B-9397-08002B2CF9AE}" pid="6" name="MSIP_Label_4012811f-b717-4099-a412-3cacd3519ab9_SiteId">
    <vt:lpwstr>1ec46890-73f8-4a2a-9b2c-9a6611f1c922</vt:lpwstr>
  </property>
  <property fmtid="{D5CDD505-2E9C-101B-9397-08002B2CF9AE}" pid="7" name="MSIP_Label_4012811f-b717-4099-a412-3cacd3519ab9_ActionId">
    <vt:lpwstr>470aabb1-642f-4bbb-abc3-b9a80a5a17e7</vt:lpwstr>
  </property>
  <property fmtid="{D5CDD505-2E9C-101B-9397-08002B2CF9AE}" pid="8" name="MSIP_Label_4012811f-b717-4099-a412-3cacd3519ab9_ContentBits">
    <vt:lpwstr>0</vt:lpwstr>
  </property>
</Properties>
</file>