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01" r:id="rId3"/>
    <p:sldId id="302" r:id="rId4"/>
    <p:sldId id="293" r:id="rId5"/>
    <p:sldId id="309" r:id="rId6"/>
    <p:sldId id="347" r:id="rId7"/>
    <p:sldId id="295" r:id="rId8"/>
    <p:sldId id="308" r:id="rId9"/>
    <p:sldId id="310" r:id="rId10"/>
    <p:sldId id="311" r:id="rId11"/>
    <p:sldId id="313" r:id="rId12"/>
    <p:sldId id="312" r:id="rId13"/>
    <p:sldId id="294" r:id="rId14"/>
    <p:sldId id="314" r:id="rId15"/>
    <p:sldId id="303" r:id="rId16"/>
    <p:sldId id="305" r:id="rId17"/>
    <p:sldId id="315" r:id="rId18"/>
    <p:sldId id="316" r:id="rId19"/>
    <p:sldId id="260" r:id="rId20"/>
    <p:sldId id="317" r:id="rId21"/>
    <p:sldId id="259" r:id="rId22"/>
    <p:sldId id="258" r:id="rId23"/>
    <p:sldId id="257" r:id="rId24"/>
    <p:sldId id="262" r:id="rId25"/>
    <p:sldId id="263" r:id="rId26"/>
    <p:sldId id="264" r:id="rId27"/>
    <p:sldId id="265" r:id="rId28"/>
    <p:sldId id="266" r:id="rId29"/>
    <p:sldId id="269" r:id="rId30"/>
    <p:sldId id="270" r:id="rId31"/>
    <p:sldId id="275" r:id="rId32"/>
    <p:sldId id="273" r:id="rId33"/>
    <p:sldId id="274" r:id="rId34"/>
    <p:sldId id="276" r:id="rId35"/>
    <p:sldId id="277" r:id="rId36"/>
    <p:sldId id="279" r:id="rId37"/>
    <p:sldId id="280" r:id="rId38"/>
    <p:sldId id="281" r:id="rId39"/>
    <p:sldId id="282" r:id="rId40"/>
    <p:sldId id="319" r:id="rId41"/>
    <p:sldId id="322" r:id="rId42"/>
    <p:sldId id="318" r:id="rId43"/>
    <p:sldId id="284" r:id="rId44"/>
    <p:sldId id="321" r:id="rId45"/>
    <p:sldId id="285" r:id="rId46"/>
    <p:sldId id="286" r:id="rId47"/>
    <p:sldId id="287" r:id="rId48"/>
    <p:sldId id="288" r:id="rId49"/>
    <p:sldId id="320" r:id="rId50"/>
    <p:sldId id="292" r:id="rId51"/>
    <p:sldId id="290" r:id="rId52"/>
    <p:sldId id="298" r:id="rId53"/>
    <p:sldId id="296" r:id="rId54"/>
    <p:sldId id="291" r:id="rId55"/>
    <p:sldId id="323" r:id="rId56"/>
    <p:sldId id="324" r:id="rId57"/>
    <p:sldId id="325" r:id="rId58"/>
    <p:sldId id="299" r:id="rId59"/>
    <p:sldId id="326" r:id="rId60"/>
    <p:sldId id="300" r:id="rId61"/>
    <p:sldId id="327" r:id="rId62"/>
    <p:sldId id="348" r:id="rId63"/>
    <p:sldId id="328" r:id="rId64"/>
    <p:sldId id="350" r:id="rId65"/>
    <p:sldId id="329" r:id="rId66"/>
    <p:sldId id="351" r:id="rId67"/>
    <p:sldId id="330" r:id="rId68"/>
    <p:sldId id="331" r:id="rId69"/>
    <p:sldId id="333" r:id="rId70"/>
    <p:sldId id="335" r:id="rId71"/>
    <p:sldId id="352" r:id="rId72"/>
    <p:sldId id="336" r:id="rId73"/>
    <p:sldId id="353" r:id="rId74"/>
    <p:sldId id="306" r:id="rId75"/>
    <p:sldId id="338" r:id="rId76"/>
    <p:sldId id="340" r:id="rId77"/>
    <p:sldId id="341" r:id="rId78"/>
    <p:sldId id="342" r:id="rId79"/>
    <p:sldId id="343" r:id="rId80"/>
    <p:sldId id="344" r:id="rId81"/>
    <p:sldId id="345" r:id="rId82"/>
    <p:sldId id="346" r:id="rId8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1C6"/>
    <a:srgbClr val="3B9CD5"/>
    <a:srgbClr val="0F8AB6"/>
    <a:srgbClr val="FFEEEE"/>
    <a:srgbClr val="F7E6E5"/>
    <a:srgbClr val="F5ECF4"/>
    <a:srgbClr val="3167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1" autoAdjust="0"/>
    <p:restoredTop sz="62894" autoAdjust="0"/>
  </p:normalViewPr>
  <p:slideViewPr>
    <p:cSldViewPr snapToGrid="0">
      <p:cViewPr varScale="1">
        <p:scale>
          <a:sx n="74" d="100"/>
          <a:sy n="74" d="100"/>
        </p:scale>
        <p:origin x="17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EEF1D-B080-4A3B-92AC-66E39C9951D1}" type="datetimeFigureOut">
              <a:rPr lang="nb-NO" smtClean="0"/>
              <a:t>14.02.2019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17EA7-E792-47B8-AA35-E4A805CC8BC5}" type="slidenum">
              <a:rPr lang="nb-NO" smtClean="0"/>
              <a:t>‹#›</a:t>
            </a:fld>
            <a:endParaRPr lang="nb-NO"/>
          </a:p>
        </p:txBody>
      </p:sp>
    </p:spTree>
    <p:extLst>
      <p:ext uri="{BB962C8B-B14F-4D97-AF65-F5344CB8AC3E}">
        <p14:creationId xmlns:p14="http://schemas.microsoft.com/office/powerpoint/2010/main" val="251148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dirty="0" smtClean="0">
                <a:solidFill>
                  <a:schemeClr val="tx1"/>
                </a:solidFill>
                <a:effectLst/>
                <a:latin typeface="+mn-lt"/>
                <a:ea typeface="+mn-ea"/>
                <a:cs typeface="+mn-cs"/>
              </a:rPr>
              <a:t>Przed rozpoczęciem szkolenia omów cele nauki z kursantami.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Dzięki temu będzie im łatwiej się uczyć i zapamiętać to, czego się nauczyli.</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a:t>
            </a:fld>
            <a:endParaRPr lang="nb-NO"/>
          </a:p>
        </p:txBody>
      </p:sp>
    </p:spTree>
    <p:extLst>
      <p:ext uri="{BB962C8B-B14F-4D97-AF65-F5344CB8AC3E}">
        <p14:creationId xmlns:p14="http://schemas.microsoft.com/office/powerpoint/2010/main" val="163585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To, co wszyscy muszą mieć, bez względu na to, z jakich urządzeń i dodatkowego wyposażenia korzystają, to dostęp do Internetu oraz dostęp do programu Skype, w którym macie konto/profil.</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12</a:t>
            </a:fld>
            <a:endParaRPr lang="nb-NO"/>
          </a:p>
        </p:txBody>
      </p:sp>
    </p:spTree>
    <p:extLst>
      <p:ext uri="{BB962C8B-B14F-4D97-AF65-F5344CB8AC3E}">
        <p14:creationId xmlns:p14="http://schemas.microsoft.com/office/powerpoint/2010/main" val="187426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13</a:t>
            </a:fld>
            <a:endParaRPr lang="nb-NO"/>
          </a:p>
        </p:txBody>
      </p:sp>
    </p:spTree>
    <p:extLst>
      <p:ext uri="{BB962C8B-B14F-4D97-AF65-F5344CB8AC3E}">
        <p14:creationId xmlns:p14="http://schemas.microsoft.com/office/powerpoint/2010/main" val="3840237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Skype w postaci programu lub aplikacji można pobrać na wszystkie tablety, smartfony oraz komputery.</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14</a:t>
            </a:fld>
            <a:endParaRPr lang="nb-NO"/>
          </a:p>
        </p:txBody>
      </p:sp>
    </p:spTree>
    <p:extLst>
      <p:ext uri="{BB962C8B-B14F-4D97-AF65-F5344CB8AC3E}">
        <p14:creationId xmlns:p14="http://schemas.microsoft.com/office/powerpoint/2010/main" val="146732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Jeśli korzystacie z komputera, możecie też otworzyć Skype w przeglądarce internetowej.</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Warto jednak pobrać program na komputer, ponieważ inni mogą wtedy do was dzwonić także wtedy, kiedy nie jesteście na stronie Skype. Na kursie zaczniemy od pobrania przez wszystkich uczestników i zainstalowania Skype na używanych urządzeniach.</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15</a:t>
            </a:fld>
            <a:endParaRPr lang="nb-NO"/>
          </a:p>
        </p:txBody>
      </p:sp>
    </p:spTree>
    <p:extLst>
      <p:ext uri="{BB962C8B-B14F-4D97-AF65-F5344CB8AC3E}">
        <p14:creationId xmlns:p14="http://schemas.microsoft.com/office/powerpoint/2010/main" val="239042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Aby pobrać Skype, użytkownicy tabletów i telefonów muszą otworzyć sklep z aplikacjami, wyszukać Skype i pobrać aplikację. Zwróćcie uwagę, czy macie połączenie z Internetem.</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Użytkownicy komputerów muszą wejść na stronę skype.no w przeglądarce, na której od razu widoczny jest duży przycisk z napisem „Pobierz Skype”. Naciśnijcie go; następnie naciśnijcie „OK” lub „Akceptuj”, gdy wasz komputer zapyta, czy chcecie pobrać program.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Teraz wszyscy możecie pobrać Skype na swoje urządzenia. </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Zanim przejdziesz dalej, upewnij się, że wszyscy zainstalowali Skype.</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16</a:t>
            </a:fld>
            <a:endParaRPr lang="nb-NO"/>
          </a:p>
        </p:txBody>
      </p:sp>
    </p:spTree>
    <p:extLst>
      <p:ext uri="{BB962C8B-B14F-4D97-AF65-F5344CB8AC3E}">
        <p14:creationId xmlns:p14="http://schemas.microsoft.com/office/powerpoint/2010/main" val="4189532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Odszukajcie ikonę Skype na waszym pulpicie. Wygląda ona jak litera „S” w niebieskim bąblu. Kliknijcie na nią, by otworzyć Skype.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18</a:t>
            </a:fld>
            <a:endParaRPr lang="nb-NO"/>
          </a:p>
        </p:txBody>
      </p:sp>
    </p:spTree>
    <p:extLst>
      <p:ext uri="{BB962C8B-B14F-4D97-AF65-F5344CB8AC3E}">
        <p14:creationId xmlns:p14="http://schemas.microsoft.com/office/powerpoint/2010/main" val="376214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Okno, które pojawi się na waszych ekranach, może nieco się różnić wyglądem w zależności od urządzenia, z którego korzystacie, jednak pola, które należy wypełnić, by założyć profil/konto użytkownika, są takie same.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Zakładanie konta użytkownika na Skype wystarczy wykonać raz, dlatego nie przejmujcie się, jeśli nie zapamiętacie wszystkiego z tej części kursu. Po prostu postępujcie zgodnie z instrukcjami na ekranie i poproście o pomoc, jeśli coś będzie dla was niejasne.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19</a:t>
            </a:fld>
            <a:endParaRPr lang="nb-NO"/>
          </a:p>
        </p:txBody>
      </p:sp>
    </p:spTree>
    <p:extLst>
      <p:ext uri="{BB962C8B-B14F-4D97-AF65-F5344CB8AC3E}">
        <p14:creationId xmlns:p14="http://schemas.microsoft.com/office/powerpoint/2010/main" val="281888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Obraz na ekranie to ten sam obraz, który pojawi się, kiedy będziecie się później logować na Skype; zanim to jednak nastąpi, musimy założyć konto użytkownika.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Na ekranie widzicie napis „Załóż konto”; kliknijcie na niego, by rozpocząć.</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20</a:t>
            </a:fld>
            <a:endParaRPr lang="nb-NO"/>
          </a:p>
        </p:txBody>
      </p:sp>
    </p:spTree>
    <p:extLst>
      <p:ext uri="{BB962C8B-B14F-4D97-AF65-F5344CB8AC3E}">
        <p14:creationId xmlns:p14="http://schemas.microsoft.com/office/powerpoint/2010/main" val="969576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Użytkownikom tabletów i smartfonów wyświetli się informacja o „Warunkach korzystania z usługi”.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Przeczytajcie jej treść i naciśnijcie „Dalej”.</a:t>
            </a:r>
          </a:p>
          <a:p>
            <a:r>
              <a:rPr lang="pl-PL" sz="1200" kern="1200" dirty="0" smtClean="0">
                <a:solidFill>
                  <a:schemeClr val="tx1"/>
                </a:solidFill>
                <a:effectLst/>
                <a:latin typeface="+mn-lt"/>
                <a:ea typeface="+mn-ea"/>
                <a:cs typeface="+mn-cs"/>
              </a:rPr>
              <a:t> </a:t>
            </a:r>
          </a:p>
          <a:p>
            <a:r>
              <a:rPr lang="pl-PL" sz="1200" kern="1200" dirty="0" smtClean="0">
                <a:solidFill>
                  <a:schemeClr val="tx1"/>
                </a:solidFill>
                <a:effectLst/>
                <a:latin typeface="+mn-lt"/>
                <a:ea typeface="+mn-ea"/>
                <a:cs typeface="+mn-cs"/>
              </a:rPr>
              <a:t>Użytkownicy komputerów zostaną przeniesieni na stronę internetową Skype. Należy po kolei wypełnić informacje, o których podanie zostaniecie proszeni. Poproście o pomoc, jeśli coś jest dla was niejasne.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21</a:t>
            </a:fld>
            <a:endParaRPr lang="nb-NO"/>
          </a:p>
        </p:txBody>
      </p:sp>
    </p:spTree>
    <p:extLst>
      <p:ext uri="{BB962C8B-B14F-4D97-AF65-F5344CB8AC3E}">
        <p14:creationId xmlns:p14="http://schemas.microsoft.com/office/powerpoint/2010/main" val="3332982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Aby zostać użytkownikiem Skype, należy podać pełne imię i nazwisko, nazwę użytkownika Skype, hasło oraz adres e-mail.</a:t>
            </a:r>
            <a:endParaRPr lang="nb-NO" baseline="0"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22</a:t>
            </a:fld>
            <a:endParaRPr lang="nb-NO"/>
          </a:p>
        </p:txBody>
      </p:sp>
    </p:spTree>
    <p:extLst>
      <p:ext uri="{BB962C8B-B14F-4D97-AF65-F5344CB8AC3E}">
        <p14:creationId xmlns:p14="http://schemas.microsoft.com/office/powerpoint/2010/main" val="125126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Skype to usługa, dzięki której możecie dzwonić, przeprowadzać </a:t>
            </a:r>
            <a:r>
              <a:rPr lang="pl-PL" sz="1200" kern="1200" dirty="0" err="1" smtClean="0">
                <a:solidFill>
                  <a:schemeClr val="tx1"/>
                </a:solidFill>
                <a:effectLst/>
                <a:latin typeface="+mn-lt"/>
                <a:ea typeface="+mn-ea"/>
                <a:cs typeface="+mn-cs"/>
              </a:rPr>
              <a:t>videorozmowy</a:t>
            </a:r>
            <a:r>
              <a:rPr lang="pl-PL" sz="1200" kern="1200" dirty="0" smtClean="0">
                <a:solidFill>
                  <a:schemeClr val="tx1"/>
                </a:solidFill>
                <a:effectLst/>
                <a:latin typeface="+mn-lt"/>
                <a:ea typeface="+mn-ea"/>
                <a:cs typeface="+mn-cs"/>
              </a:rPr>
              <a:t> oraz czatować w sieci z innymi osobami. Jeśli obydwie strony rozmowy mają konto na Skype i w trakcie rozmowy mają połączenie z Internetem, rozmowa taka nic nie kosztuje. Wiele osób korzysta ze </a:t>
            </a:r>
            <a:r>
              <a:rPr lang="pl-PL" sz="1200" kern="1200" dirty="0" err="1" smtClean="0">
                <a:solidFill>
                  <a:schemeClr val="tx1"/>
                </a:solidFill>
                <a:effectLst/>
                <a:latin typeface="+mn-lt"/>
                <a:ea typeface="+mn-ea"/>
                <a:cs typeface="+mn-cs"/>
              </a:rPr>
              <a:t>Skype’a</a:t>
            </a:r>
            <a:r>
              <a:rPr lang="pl-PL" sz="1200" kern="1200" dirty="0" smtClean="0">
                <a:solidFill>
                  <a:schemeClr val="tx1"/>
                </a:solidFill>
                <a:effectLst/>
                <a:latin typeface="+mn-lt"/>
                <a:ea typeface="+mn-ea"/>
                <a:cs typeface="+mn-cs"/>
              </a:rPr>
              <a:t> właśnie dlatego, że mogą dzwonić i prowadzić </a:t>
            </a:r>
            <a:r>
              <a:rPr lang="pl-PL" sz="1200" kern="1200" dirty="0" err="1" smtClean="0">
                <a:solidFill>
                  <a:schemeClr val="tx1"/>
                </a:solidFill>
                <a:effectLst/>
                <a:latin typeface="+mn-lt"/>
                <a:ea typeface="+mn-ea"/>
                <a:cs typeface="+mn-cs"/>
              </a:rPr>
              <a:t>videorozmowy</a:t>
            </a:r>
            <a:r>
              <a:rPr lang="pl-PL" sz="1200" kern="1200" dirty="0" smtClean="0">
                <a:solidFill>
                  <a:schemeClr val="tx1"/>
                </a:solidFill>
                <a:effectLst/>
                <a:latin typeface="+mn-lt"/>
                <a:ea typeface="+mn-ea"/>
                <a:cs typeface="+mn-cs"/>
              </a:rPr>
              <a:t> za darmo, bez względu na czas ich trwania czy kraj, w którym oni sami lub ich rozmówcy przebywają. Jeśli i wy, i osoba, z którą rozmawiacie, macie połączenie z Internetem, taka rozmowa nic nie kosztuje. Czasami korzystanie ze </a:t>
            </a:r>
            <a:r>
              <a:rPr lang="pl-PL" sz="1200" kern="1200" dirty="0" err="1" smtClean="0">
                <a:solidFill>
                  <a:schemeClr val="tx1"/>
                </a:solidFill>
                <a:effectLst/>
                <a:latin typeface="+mn-lt"/>
                <a:ea typeface="+mn-ea"/>
                <a:cs typeface="+mn-cs"/>
              </a:rPr>
              <a:t>Skype’a</a:t>
            </a:r>
            <a:r>
              <a:rPr lang="pl-PL" sz="1200" kern="1200" dirty="0" smtClean="0">
                <a:solidFill>
                  <a:schemeClr val="tx1"/>
                </a:solidFill>
                <a:effectLst/>
                <a:latin typeface="+mn-lt"/>
                <a:ea typeface="+mn-ea"/>
                <a:cs typeface="+mn-cs"/>
              </a:rPr>
              <a:t> wymaga płacenia, kiedy np. dzwonimy na numer telefonu niepodłączonego do sieci, jednak na tym kursie nie będziemy się uczyć, jak to robić. Nie bójcie się, że przypadkiem zrobicie na Skype coś, za co będziecie musieli zapłacić; za każdym razem, kiedy dana usługa jest płatna, na ekranie pojawia się jasny komunikat; użytkownik musi wyrazić zgodę na płatność oraz podać swoje dane do płatności, aby możliwe było przeprowadzenie transakcji.</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Na Skype można prowadzić rozmowy telefoniczne za pośrednictwem tabletu, smartfonu lub komputera. Można też użyć do tego celu </a:t>
            </a:r>
            <a:r>
              <a:rPr lang="pl-PL" sz="1200" kern="1200" dirty="0" err="1" smtClean="0">
                <a:solidFill>
                  <a:schemeClr val="tx1"/>
                </a:solidFill>
                <a:effectLst/>
                <a:latin typeface="+mn-lt"/>
                <a:ea typeface="+mn-ea"/>
                <a:cs typeface="+mn-cs"/>
              </a:rPr>
              <a:t>smartTV</a:t>
            </a:r>
            <a:r>
              <a:rPr lang="pl-PL" sz="1200" kern="1200" dirty="0" smtClean="0">
                <a:solidFill>
                  <a:schemeClr val="tx1"/>
                </a:solidFill>
                <a:effectLst/>
                <a:latin typeface="+mn-lt"/>
                <a:ea typeface="+mn-ea"/>
                <a:cs typeface="+mn-cs"/>
              </a:rPr>
              <a:t> lub nowoczesnej konsoli do gier TV. Przykłady pokazane w tej prezentacji pochodzą z tabletów, smartfonów i komputerów. To od was zależy, jakiego urządzenia będziecie używać, korzystając ze </a:t>
            </a:r>
            <a:r>
              <a:rPr lang="pl-PL" sz="1200" kern="1200" dirty="0" err="1" smtClean="0">
                <a:solidFill>
                  <a:schemeClr val="tx1"/>
                </a:solidFill>
                <a:effectLst/>
                <a:latin typeface="+mn-lt"/>
                <a:ea typeface="+mn-ea"/>
                <a:cs typeface="+mn-cs"/>
              </a:rPr>
              <a:t>Skype’a</a:t>
            </a:r>
            <a:r>
              <a:rPr lang="pl-PL" sz="1200" kern="1200" dirty="0" smtClean="0">
                <a:solidFill>
                  <a:schemeClr val="tx1"/>
                </a:solidFill>
                <a:effectLst/>
                <a:latin typeface="+mn-lt"/>
                <a:ea typeface="+mn-ea"/>
                <a:cs typeface="+mn-cs"/>
              </a:rPr>
              <a:t>.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Jeżeli osoba, do której dzwonicie też jest użytkownikiem Skype i dysponuje urządzeniem, które ma możliwość przyjmowania połączeń, możecie dzwonić z dowolnej wybranej przez siebie platformy. Można dzwonić z tabletu na </a:t>
            </a:r>
            <a:r>
              <a:rPr lang="pl-PL" sz="1200" kern="1200" dirty="0" err="1" smtClean="0">
                <a:solidFill>
                  <a:schemeClr val="tx1"/>
                </a:solidFill>
                <a:effectLst/>
                <a:latin typeface="+mn-lt"/>
                <a:ea typeface="+mn-ea"/>
                <a:cs typeface="+mn-cs"/>
              </a:rPr>
              <a:t>smartTV</a:t>
            </a:r>
            <a:r>
              <a:rPr lang="pl-PL" sz="1200" kern="1200" dirty="0" smtClean="0">
                <a:solidFill>
                  <a:schemeClr val="tx1"/>
                </a:solidFill>
                <a:effectLst/>
                <a:latin typeface="+mn-lt"/>
                <a:ea typeface="+mn-ea"/>
                <a:cs typeface="+mn-cs"/>
              </a:rPr>
              <a:t>, z komputera na smartfon itp. – możliwe są dowolne kombinacje. Jedynym wymogiem jest, by obydwie strony miały konto na Skype.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a:t>
            </a:fld>
            <a:endParaRPr lang="nb-NO"/>
          </a:p>
        </p:txBody>
      </p:sp>
    </p:spTree>
    <p:extLst>
      <p:ext uri="{BB962C8B-B14F-4D97-AF65-F5344CB8AC3E}">
        <p14:creationId xmlns:p14="http://schemas.microsoft.com/office/powerpoint/2010/main" val="1357508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Wpiszcie te informacje i kliknijcie na strzałkę, by przejść dalej.</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23</a:t>
            </a:fld>
            <a:endParaRPr lang="nb-NO"/>
          </a:p>
        </p:txBody>
      </p:sp>
    </p:spTree>
    <p:extLst>
      <p:ext uri="{BB962C8B-B14F-4D97-AF65-F5344CB8AC3E}">
        <p14:creationId xmlns:p14="http://schemas.microsoft.com/office/powerpoint/2010/main" val="3673684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ktoś inny korzysta już z nazwy użytkownika, jakiej chcieliście użyć, Skype zaproponuje wam inną nazwę.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24</a:t>
            </a:fld>
            <a:endParaRPr lang="nb-NO"/>
          </a:p>
        </p:txBody>
      </p:sp>
    </p:spTree>
    <p:extLst>
      <p:ext uri="{BB962C8B-B14F-4D97-AF65-F5344CB8AC3E}">
        <p14:creationId xmlns:p14="http://schemas.microsoft.com/office/powerpoint/2010/main" val="2773922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chcecie ją wybrać, naciśnijcie na przycisk, aby przejść dalej.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nie, wpiszcie nową nazwę użytkownika i spróbujcie ponownie.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25</a:t>
            </a:fld>
            <a:endParaRPr lang="nb-NO"/>
          </a:p>
        </p:txBody>
      </p:sp>
    </p:spTree>
    <p:extLst>
      <p:ext uri="{BB962C8B-B14F-4D97-AF65-F5344CB8AC3E}">
        <p14:creationId xmlns:p14="http://schemas.microsoft.com/office/powerpoint/2010/main" val="3417043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Kiedy otrzymacie już unikalną nazwę użytkownika Skype i wypełnicie pozostałe informacje, Skype sprawdzi wasze konto.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Poczekaj z przejściem do dalszych etapów kursu, aż wszyscy dotrą do tego momentu.</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26</a:t>
            </a:fld>
            <a:endParaRPr lang="nb-NO"/>
          </a:p>
        </p:txBody>
      </p:sp>
    </p:spTree>
    <p:extLst>
      <p:ext uri="{BB962C8B-B14F-4D97-AF65-F5344CB8AC3E}">
        <p14:creationId xmlns:p14="http://schemas.microsoft.com/office/powerpoint/2010/main" val="3537061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Jeśli chcecie, Skype może automatycznie dodać kontakty z waszego komputera, jednak możecie to też zrobić później sami.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Kliknijcie na przycisk, by przejść dalej.</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27</a:t>
            </a:fld>
            <a:endParaRPr lang="nb-NO"/>
          </a:p>
        </p:txBody>
      </p:sp>
    </p:spTree>
    <p:extLst>
      <p:ext uri="{BB962C8B-B14F-4D97-AF65-F5344CB8AC3E}">
        <p14:creationId xmlns:p14="http://schemas.microsoft.com/office/powerpoint/2010/main" val="3854645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Wykonajcie instrukcje widoczne na ekranie, zanim przejdziecie dalej.</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28</a:t>
            </a:fld>
            <a:endParaRPr lang="nb-NO"/>
          </a:p>
        </p:txBody>
      </p:sp>
    </p:spTree>
    <p:extLst>
      <p:ext uri="{BB962C8B-B14F-4D97-AF65-F5344CB8AC3E}">
        <p14:creationId xmlns:p14="http://schemas.microsoft.com/office/powerpoint/2010/main" val="2235145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Otrzymacie SMS z kodem, który musicie wpisać, by potwierdzić swój numer telefonu.</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29</a:t>
            </a:fld>
            <a:endParaRPr lang="nb-NO"/>
          </a:p>
        </p:txBody>
      </p:sp>
    </p:spTree>
    <p:extLst>
      <p:ext uri="{BB962C8B-B14F-4D97-AF65-F5344CB8AC3E}">
        <p14:creationId xmlns:p14="http://schemas.microsoft.com/office/powerpoint/2010/main" val="2603738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Kiedy to zrobicie, wasze konto użytkownika na Skype zostało założone.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30</a:t>
            </a:fld>
            <a:endParaRPr lang="nb-NO"/>
          </a:p>
        </p:txBody>
      </p:sp>
    </p:spTree>
    <p:extLst>
      <p:ext uri="{BB962C8B-B14F-4D97-AF65-F5344CB8AC3E}">
        <p14:creationId xmlns:p14="http://schemas.microsoft.com/office/powerpoint/2010/main" val="2475997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Może się zdarzyć, że Skype zapyta was, czy może przesyłać wam powiadomienia, oraz czy Skype może uzyskać dostęp do waszego mikrofonu i kamery. Odpowiedzcie twierdząco na te pytania; dzięki temu będziecie słyszeć, kiedy ktoś do was zadzwoni, a także będziecie mogli się widzieć i słyszeć z waszymi rozmówcami.</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31</a:t>
            </a:fld>
            <a:endParaRPr lang="nb-NO"/>
          </a:p>
        </p:txBody>
      </p:sp>
    </p:spTree>
    <p:extLst>
      <p:ext uri="{BB962C8B-B14F-4D97-AF65-F5344CB8AC3E}">
        <p14:creationId xmlns:p14="http://schemas.microsoft.com/office/powerpoint/2010/main" val="705120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sprawdzicie swoją pocztę elektroniczną, zobaczycie, że otrzymaliście powitalną wiadomość od Skype, zawierającą nieco praktycznych informacji na temat usługi.</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32</a:t>
            </a:fld>
            <a:endParaRPr lang="nb-NO"/>
          </a:p>
        </p:txBody>
      </p:sp>
    </p:spTree>
    <p:extLst>
      <p:ext uri="{BB962C8B-B14F-4D97-AF65-F5344CB8AC3E}">
        <p14:creationId xmlns:p14="http://schemas.microsoft.com/office/powerpoint/2010/main" val="92973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pl-PL" sz="1200" kern="1200" dirty="0" smtClean="0">
                <a:solidFill>
                  <a:schemeClr val="tx1"/>
                </a:solidFill>
                <a:effectLst/>
                <a:latin typeface="+mn-lt"/>
                <a:ea typeface="+mn-ea"/>
                <a:cs typeface="+mn-cs"/>
              </a:rPr>
              <a:t>Najbardziej popularne na Skype są </a:t>
            </a:r>
            <a:r>
              <a:rPr lang="pl-PL" sz="1200" kern="1200" dirty="0" err="1" smtClean="0">
                <a:solidFill>
                  <a:schemeClr val="tx1"/>
                </a:solidFill>
                <a:effectLst/>
                <a:latin typeface="+mn-lt"/>
                <a:ea typeface="+mn-ea"/>
                <a:cs typeface="+mn-cs"/>
              </a:rPr>
              <a:t>videorozmowy</a:t>
            </a:r>
            <a:r>
              <a:rPr lang="pl-PL" sz="1200" kern="1200" dirty="0" smtClean="0">
                <a:solidFill>
                  <a:schemeClr val="tx1"/>
                </a:solidFill>
                <a:effectLst/>
                <a:latin typeface="+mn-lt"/>
                <a:ea typeface="+mn-ea"/>
                <a:cs typeface="+mn-cs"/>
              </a:rPr>
              <a:t>. W ich trakcie można zarówno słyszeć, jak i widzieć swojego rozmówcę.</a:t>
            </a:r>
            <a:endParaRPr lang="nb-NO" baseline="0"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5</a:t>
            </a:fld>
            <a:endParaRPr lang="nb-NO"/>
          </a:p>
        </p:txBody>
      </p:sp>
    </p:spTree>
    <p:extLst>
      <p:ext uri="{BB962C8B-B14F-4D97-AF65-F5344CB8AC3E}">
        <p14:creationId xmlns:p14="http://schemas.microsoft.com/office/powerpoint/2010/main" val="2647635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b="1" kern="1200" dirty="0" smtClean="0">
                <a:solidFill>
                  <a:schemeClr val="tx1"/>
                </a:solidFill>
                <a:effectLst/>
                <a:latin typeface="+mn-lt"/>
                <a:ea typeface="+mn-ea"/>
                <a:cs typeface="+mn-cs"/>
              </a:rPr>
              <a:t>Poproś wszystkich, by zamknęli przeglądarki i programy, jakie mają otwarte na swoich urządzeniach i powrócili do pulpitu.</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33</a:t>
            </a:fld>
            <a:endParaRPr lang="nb-NO"/>
          </a:p>
        </p:txBody>
      </p:sp>
    </p:spTree>
    <p:extLst>
      <p:ext uri="{BB962C8B-B14F-4D97-AF65-F5344CB8AC3E}">
        <p14:creationId xmlns:p14="http://schemas.microsoft.com/office/powerpoint/2010/main" val="2357007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Każdy z was powinien teraz mieć na pulpicie ikonę Skype. Kliknięcie na nią jest najszybszym sposobem uruchomienia </a:t>
            </a:r>
            <a:r>
              <a:rPr lang="pl-PL" sz="1200" kern="1200" dirty="0" err="1" smtClean="0">
                <a:solidFill>
                  <a:schemeClr val="tx1"/>
                </a:solidFill>
                <a:effectLst/>
                <a:latin typeface="+mn-lt"/>
                <a:ea typeface="+mn-ea"/>
                <a:cs typeface="+mn-cs"/>
              </a:rPr>
              <a:t>Skype’a</a:t>
            </a:r>
            <a:r>
              <a:rPr lang="pl-PL" sz="1200" kern="1200" dirty="0" smtClean="0">
                <a:solidFill>
                  <a:schemeClr val="tx1"/>
                </a:solidFill>
                <a:effectLst/>
                <a:latin typeface="+mn-lt"/>
                <a:ea typeface="+mn-ea"/>
                <a:cs typeface="+mn-cs"/>
              </a:rPr>
              <a:t>.</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Poproś wszystkich, by uruchomili Skype na swoich urządzeniach.</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34</a:t>
            </a:fld>
            <a:endParaRPr lang="nb-NO"/>
          </a:p>
        </p:txBody>
      </p:sp>
    </p:spTree>
    <p:extLst>
      <p:ext uri="{BB962C8B-B14F-4D97-AF65-F5344CB8AC3E}">
        <p14:creationId xmlns:p14="http://schemas.microsoft.com/office/powerpoint/2010/main" val="2751013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Na ekranie pojawi się strona logowania. Strona ta może nieco się różnić, w zależności od tego, czy korzystacie z tabletu, smartfonu czy komputera. Jednak informacje, o których podanie zostaniecie poproszeni, są takie same.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35</a:t>
            </a:fld>
            <a:endParaRPr lang="nb-NO"/>
          </a:p>
        </p:txBody>
      </p:sp>
    </p:spTree>
    <p:extLst>
      <p:ext uri="{BB962C8B-B14F-4D97-AF65-F5344CB8AC3E}">
        <p14:creationId xmlns:p14="http://schemas.microsoft.com/office/powerpoint/2010/main" val="167160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Wypełnijcie wymagane informacje i naciśnijcie „Zaloguj się”.</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36</a:t>
            </a:fld>
            <a:endParaRPr lang="nb-NO"/>
          </a:p>
        </p:txBody>
      </p:sp>
    </p:spTree>
    <p:extLst>
      <p:ext uri="{BB962C8B-B14F-4D97-AF65-F5344CB8AC3E}">
        <p14:creationId xmlns:p14="http://schemas.microsoft.com/office/powerpoint/2010/main" val="2726034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Ponieważ jest to pierwszy raz, kiedy korzystacie ze Skype, program może wyświetlić wam przydatne instrukcje i informacje. To, co pojawia się na waszych ekranach, zależy m.in. od rodzaju urządzenia, z którego korzystacie (tablet, smartfon lub komputer).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korzystacie z tabletu, na waszym ekranie zobaczycie podobny widok. Poświęćcie czas, by przeczytać podane informacje, a następnie kliknijcie, by przejść dalej.</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37</a:t>
            </a:fld>
            <a:endParaRPr lang="nb-NO"/>
          </a:p>
        </p:txBody>
      </p:sp>
    </p:spTree>
    <p:extLst>
      <p:ext uri="{BB962C8B-B14F-4D97-AF65-F5344CB8AC3E}">
        <p14:creationId xmlns:p14="http://schemas.microsoft.com/office/powerpoint/2010/main" val="1559506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Osoby korzystające z komputera mogą otrzymać komunikat, w którym zostaną poproszone o sprawdzenie ustawień komputera i dostosowanie ustawień obrazu i dźwięku. Wykonajcie instrukcje, które pojawią się na ekranie; po każdym etapie klikajcie „Dalej”. Zapytajcie mnie, jeśli coś jest dla was niejasne.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38</a:t>
            </a:fld>
            <a:endParaRPr lang="nb-NO"/>
          </a:p>
        </p:txBody>
      </p:sp>
    </p:spTree>
    <p:extLst>
      <p:ext uri="{BB962C8B-B14F-4D97-AF65-F5344CB8AC3E}">
        <p14:creationId xmlns:p14="http://schemas.microsoft.com/office/powerpoint/2010/main" val="868899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To jest obraz, jaki powinien pojawić się na waszym ekranie, kiedy logujecie się do Skype. Ten ekran będziecie widzieć za każdym razem, gdy będziecie korzystać z usługi. </a:t>
            </a:r>
          </a:p>
          <a:p>
            <a:r>
              <a:rPr lang="pl-PL" sz="1200" kern="1200" dirty="0" smtClean="0">
                <a:solidFill>
                  <a:schemeClr val="tx1"/>
                </a:solidFill>
                <a:effectLst/>
                <a:latin typeface="+mn-lt"/>
                <a:ea typeface="+mn-ea"/>
                <a:cs typeface="+mn-cs"/>
              </a:rPr>
              <a:t>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Jak widzicie, obraz ten wygląda nieco inaczej w zależności od urządzenia, na którym korzystacie ze Skype. Jednak dostępne funkcje są takie same. Właśnie zalogowaliście się na Skype.</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Zanim przejdziesz dalej, upewnij się, czy wszyscy dotarli do tego obrazu.</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39</a:t>
            </a:fld>
            <a:endParaRPr lang="nb-NO"/>
          </a:p>
        </p:txBody>
      </p:sp>
    </p:spTree>
    <p:extLst>
      <p:ext uri="{BB962C8B-B14F-4D97-AF65-F5344CB8AC3E}">
        <p14:creationId xmlns:p14="http://schemas.microsoft.com/office/powerpoint/2010/main" val="1598805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40</a:t>
            </a:fld>
            <a:endParaRPr lang="nb-NO"/>
          </a:p>
        </p:txBody>
      </p:sp>
    </p:spTree>
    <p:extLst>
      <p:ext uri="{BB962C8B-B14F-4D97-AF65-F5344CB8AC3E}">
        <p14:creationId xmlns:p14="http://schemas.microsoft.com/office/powerpoint/2010/main" val="2973931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Abyście mogli porozmawiać z inną osobą na Skype bez opłat, osoba ta także musi posiadać profil na Skype. By móc się skontaktować z daną osobą, musicie odszukać jej profil i wysłać jej prośbę o kontakt. Możecie też otrzymać prośbę o kontakt od innych osób, które chcą nawiązać z wami kontakt.</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41</a:t>
            </a:fld>
            <a:endParaRPr lang="nb-NO"/>
          </a:p>
        </p:txBody>
      </p:sp>
    </p:spTree>
    <p:extLst>
      <p:ext uri="{BB962C8B-B14F-4D97-AF65-F5344CB8AC3E}">
        <p14:creationId xmlns:p14="http://schemas.microsoft.com/office/powerpoint/2010/main" val="4270192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Aby odszukać kontakt, musicie najpierw znaleźć symbol szkła powiększającego oznaczający pole wyszukiwania, i nacisnąć na niego.</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Poproś wszystkich, by odszukali i nacisnęli symbol szkła powiększającego. Poczekaj z przejściem dalej, aż wszyscy to zrobią.</a:t>
            </a:r>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Przykład, na którym omówię tę kwestię, pochodzi z aplikacji, która właśnie tak wygląda na tablecie i telefonie, ale poszczególne etapy i polecenia, które musicie wykonać, są takie same bez względu na platformę/urządzenie, z którego korzystacie.</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42</a:t>
            </a:fld>
            <a:endParaRPr lang="nb-NO"/>
          </a:p>
        </p:txBody>
      </p:sp>
    </p:spTree>
    <p:extLst>
      <p:ext uri="{BB962C8B-B14F-4D97-AF65-F5344CB8AC3E}">
        <p14:creationId xmlns:p14="http://schemas.microsoft.com/office/powerpoint/2010/main" val="63158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pl-PL" sz="1200" kern="1200" dirty="0" smtClean="0">
                <a:solidFill>
                  <a:schemeClr val="tx1"/>
                </a:solidFill>
                <a:effectLst/>
                <a:latin typeface="+mn-lt"/>
                <a:ea typeface="+mn-ea"/>
                <a:cs typeface="+mn-cs"/>
              </a:rPr>
              <a:t>Tablety i smartfony są wyposażone w ekran, kamerę, mikrofon i głośnik, dzięki którym jest to możliwe. Podobnie wyposażonych jest także większość nowoczesnych laptopów.</a:t>
            </a:r>
            <a:endParaRPr lang="nb-NO"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6</a:t>
            </a:fld>
            <a:endParaRPr lang="nb-NO"/>
          </a:p>
        </p:txBody>
      </p:sp>
    </p:spTree>
    <p:extLst>
      <p:ext uri="{BB962C8B-B14F-4D97-AF65-F5344CB8AC3E}">
        <p14:creationId xmlns:p14="http://schemas.microsoft.com/office/powerpoint/2010/main" val="888952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Wpiszcie nazwę użytkownika Skype, imię i nazwisko, numer telefonu lub e-mail osoby, którą chcecie odszukać. </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Poproś wszystkich, by wyszukali innych kursantów, tak by mogli poćwiczyć z nimi korzystanie ze Skype.</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43</a:t>
            </a:fld>
            <a:endParaRPr lang="nb-NO"/>
          </a:p>
        </p:txBody>
      </p:sp>
    </p:spTree>
    <p:extLst>
      <p:ext uri="{BB962C8B-B14F-4D97-AF65-F5344CB8AC3E}">
        <p14:creationId xmlns:p14="http://schemas.microsoft.com/office/powerpoint/2010/main" val="652968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Naciśnijcie „</a:t>
            </a:r>
            <a:r>
              <a:rPr lang="pl-PL" sz="1200" kern="1200" dirty="0" err="1" smtClean="0">
                <a:solidFill>
                  <a:schemeClr val="tx1"/>
                </a:solidFill>
                <a:effectLst/>
                <a:latin typeface="+mn-lt"/>
                <a:ea typeface="+mn-ea"/>
                <a:cs typeface="+mn-cs"/>
              </a:rPr>
              <a:t>Enter</a:t>
            </a:r>
            <a:r>
              <a:rPr lang="pl-PL" sz="1200" kern="1200" dirty="0" smtClean="0">
                <a:solidFill>
                  <a:schemeClr val="tx1"/>
                </a:solidFill>
                <a:effectLst/>
                <a:latin typeface="+mn-lt"/>
                <a:ea typeface="+mn-ea"/>
                <a:cs typeface="+mn-cs"/>
              </a:rPr>
              <a:t>” lub „Szukaj” na klawiaturze, aby wyszukać tę osobę przez Skype.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Użytkownicy smartfonów muszą nacisnąć „Naciśnij, aby wyszukać nowe kontakty”.</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44</a:t>
            </a:fld>
            <a:endParaRPr lang="nb-NO"/>
          </a:p>
        </p:txBody>
      </p:sp>
    </p:spTree>
    <p:extLst>
      <p:ext uri="{BB962C8B-B14F-4D97-AF65-F5344CB8AC3E}">
        <p14:creationId xmlns:p14="http://schemas.microsoft.com/office/powerpoint/2010/main" val="14745601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Skype pokaże wam teraz listę osób, których według niego szukacie.</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Odszukajcie właściwą osobę i kliknijcie na jej imię i nazwisko.</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45</a:t>
            </a:fld>
            <a:endParaRPr lang="nb-NO"/>
          </a:p>
        </p:txBody>
      </p:sp>
    </p:spTree>
    <p:extLst>
      <p:ext uri="{BB962C8B-B14F-4D97-AF65-F5344CB8AC3E}">
        <p14:creationId xmlns:p14="http://schemas.microsoft.com/office/powerpoint/2010/main" val="272869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Naciśnijcie „Wyślij prośbę o kontakt” lub „Dodaj do kontaktów”.</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46</a:t>
            </a:fld>
            <a:endParaRPr lang="nb-NO"/>
          </a:p>
        </p:txBody>
      </p:sp>
    </p:spTree>
    <p:extLst>
      <p:ext uri="{BB962C8B-B14F-4D97-AF65-F5344CB8AC3E}">
        <p14:creationId xmlns:p14="http://schemas.microsoft.com/office/powerpoint/2010/main" val="724216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Osoba ta pojawi się teraz w waszej liście kontaktów; możecie do niej zadzwonić na Skype, gdy tylko osoba ta zaakceptuje waszą prośbę o kontakt.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Gdy ktoś wyśle wam prośbę o kontakt, Skype poinformuje was o tym.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Możecie taką prośbę zaakceptować lub odrzucić. Jeśli zaakceptujecie prośbę danej osoby, wy i ta osoba możecie do siebie dzwonić przez Skype.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47</a:t>
            </a:fld>
            <a:endParaRPr lang="nb-NO"/>
          </a:p>
        </p:txBody>
      </p:sp>
    </p:spTree>
    <p:extLst>
      <p:ext uri="{BB962C8B-B14F-4D97-AF65-F5344CB8AC3E}">
        <p14:creationId xmlns:p14="http://schemas.microsoft.com/office/powerpoint/2010/main" val="3467752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Aby zadzwonić na dany kontakt, musicie wyszukać go na liście kontaktów. Możecie przewinąć listę w dół ręcznie albo skorzystać z pola wyszukiwania, by odnaleźć osobę, do której chcecie zadzwonić.</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49</a:t>
            </a:fld>
            <a:endParaRPr lang="nb-NO"/>
          </a:p>
        </p:txBody>
      </p:sp>
    </p:spTree>
    <p:extLst>
      <p:ext uri="{BB962C8B-B14F-4D97-AF65-F5344CB8AC3E}">
        <p14:creationId xmlns:p14="http://schemas.microsoft.com/office/powerpoint/2010/main" val="3993315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Aby zadzwonić, naciśnijcie najpierw na dany kontakt, a następnie na symbol kamery lub telefonu na ekranie.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50</a:t>
            </a:fld>
            <a:endParaRPr lang="nb-NO"/>
          </a:p>
        </p:txBody>
      </p:sp>
    </p:spTree>
    <p:extLst>
      <p:ext uri="{BB962C8B-B14F-4D97-AF65-F5344CB8AC3E}">
        <p14:creationId xmlns:p14="http://schemas.microsoft.com/office/powerpoint/2010/main" val="988200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naciśniecie na telefon, nie będziecie się widzieć - rozmowa będzie przypominać zwykłą rozmowę telefoniczną.</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51</a:t>
            </a:fld>
            <a:endParaRPr lang="nb-NO"/>
          </a:p>
        </p:txBody>
      </p:sp>
    </p:spTree>
    <p:extLst>
      <p:ext uri="{BB962C8B-B14F-4D97-AF65-F5344CB8AC3E}">
        <p14:creationId xmlns:p14="http://schemas.microsoft.com/office/powerpoint/2010/main" val="552676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naciśniecie na kamerę, podczas rozmowy do waszego rozmówcy przesyłane będzie video pokazujące was.</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52</a:t>
            </a:fld>
            <a:endParaRPr lang="nb-NO"/>
          </a:p>
        </p:txBody>
      </p:sp>
    </p:spTree>
    <p:extLst>
      <p:ext uri="{BB962C8B-B14F-4D97-AF65-F5344CB8AC3E}">
        <p14:creationId xmlns:p14="http://schemas.microsoft.com/office/powerpoint/2010/main" val="2547062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Sygnał biegnie od urządzenia, na którym korzystacie ze Skype, do urządzenia, na którym korzysta ze Skype wasz rozmówca.</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53</a:t>
            </a:fld>
            <a:endParaRPr lang="nb-NO"/>
          </a:p>
        </p:txBody>
      </p:sp>
    </p:spTree>
    <p:extLst>
      <p:ext uri="{BB962C8B-B14F-4D97-AF65-F5344CB8AC3E}">
        <p14:creationId xmlns:p14="http://schemas.microsoft.com/office/powerpoint/2010/main" val="151570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Niektórzy mogą zdecydować się na korzystanie ze słuchawek z mikrofonem, ale nie jest to konieczne. Wejścia dla takich urządzeń znajdują się po bokach tabletów, smartfonów i laptopów.</a:t>
            </a:r>
            <a:endParaRPr lang="nb-NO"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7</a:t>
            </a:fld>
            <a:endParaRPr lang="nb-NO"/>
          </a:p>
        </p:txBody>
      </p:sp>
    </p:spTree>
    <p:extLst>
      <p:ext uri="{BB962C8B-B14F-4D97-AF65-F5344CB8AC3E}">
        <p14:creationId xmlns:p14="http://schemas.microsoft.com/office/powerpoint/2010/main" val="867510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Kiedy ktoś do was zadzwoni, usłyszycie dźwięk dzwonka, a na waszym ekranie pojawi się taki obraz.</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54</a:t>
            </a:fld>
            <a:endParaRPr lang="nb-NO"/>
          </a:p>
        </p:txBody>
      </p:sp>
    </p:spTree>
    <p:extLst>
      <p:ext uri="{BB962C8B-B14F-4D97-AF65-F5344CB8AC3E}">
        <p14:creationId xmlns:p14="http://schemas.microsoft.com/office/powerpoint/2010/main" val="59462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Możecie wtedy wybrać jedną z trzech dostępnych opcji.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Naciśnięcie czerwonego przycisku jest równoznaczne z odrzuceniem rozmowy.</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55</a:t>
            </a:fld>
            <a:endParaRPr lang="nb-NO"/>
          </a:p>
        </p:txBody>
      </p:sp>
    </p:spTree>
    <p:extLst>
      <p:ext uri="{BB962C8B-B14F-4D97-AF65-F5344CB8AC3E}">
        <p14:creationId xmlns:p14="http://schemas.microsoft.com/office/powerpoint/2010/main" val="973265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Naciskając zielony przycisk z obrazkiem słuchawki telefonicznej odbierzecie połączenie, ale osoba, która do was dzwoni, będzie jedynie słyszeć wasz głos; nie będzie was widzieć na video podczas rozmowy.</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56</a:t>
            </a:fld>
            <a:endParaRPr lang="nb-NO"/>
          </a:p>
        </p:txBody>
      </p:sp>
    </p:spTree>
    <p:extLst>
      <p:ext uri="{BB962C8B-B14F-4D97-AF65-F5344CB8AC3E}">
        <p14:creationId xmlns:p14="http://schemas.microsoft.com/office/powerpoint/2010/main" val="1999781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naciśniecie na zielony przycisk z obrazkiem kamery, uruchomicie </a:t>
            </a:r>
            <a:r>
              <a:rPr lang="pl-PL" sz="1200" kern="1200" dirty="0" err="1" smtClean="0">
                <a:solidFill>
                  <a:schemeClr val="tx1"/>
                </a:solidFill>
                <a:effectLst/>
                <a:latin typeface="+mn-lt"/>
                <a:ea typeface="+mn-ea"/>
                <a:cs typeface="+mn-cs"/>
              </a:rPr>
              <a:t>videorozmowę</a:t>
            </a:r>
            <a:r>
              <a:rPr lang="pl-PL" sz="1200" kern="1200" dirty="0" smtClean="0">
                <a:solidFill>
                  <a:schemeClr val="tx1"/>
                </a:solidFill>
                <a:effectLst/>
                <a:latin typeface="+mn-lt"/>
                <a:ea typeface="+mn-ea"/>
                <a:cs typeface="+mn-cs"/>
              </a:rPr>
              <a:t>, podczas której będziecie się nawzajem widzieć i słyszeć, o ile obydwie strony dysponują odpowiednim sprzętem.</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57</a:t>
            </a:fld>
            <a:endParaRPr lang="nb-NO"/>
          </a:p>
        </p:txBody>
      </p:sp>
    </p:spTree>
    <p:extLst>
      <p:ext uri="{BB962C8B-B14F-4D97-AF65-F5344CB8AC3E}">
        <p14:creationId xmlns:p14="http://schemas.microsoft.com/office/powerpoint/2010/main" val="183096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Obraz na waszym ekranie będzie wtedy wyglądać mniej więcej tak.</a:t>
            </a:r>
          </a:p>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Na ekranie będziecie widzieć duży obraz osoby, z którą rozmawiacie oraz mały obraz samych siebie w prawym dolnym rogu.</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58</a:t>
            </a:fld>
            <a:endParaRPr lang="nb-NO"/>
          </a:p>
        </p:txBody>
      </p:sp>
    </p:spTree>
    <p:extLst>
      <p:ext uri="{BB962C8B-B14F-4D97-AF65-F5344CB8AC3E}">
        <p14:creationId xmlns:p14="http://schemas.microsoft.com/office/powerpoint/2010/main" val="1971562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Wasz obraz to ten sam obraz, który pojawia się na ekranie waszego rozmówcy.</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59</a:t>
            </a:fld>
            <a:endParaRPr lang="nb-NO"/>
          </a:p>
        </p:txBody>
      </p:sp>
    </p:spTree>
    <p:extLst>
      <p:ext uri="{BB962C8B-B14F-4D97-AF65-F5344CB8AC3E}">
        <p14:creationId xmlns:p14="http://schemas.microsoft.com/office/powerpoint/2010/main" val="34556136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To samo dotyczy osoby, z którą rozmawiacie. U niej na ekranie pojawia się duży obraz, na którym jesteście wy, oraz pomniejszony obraz tej osoby (ten sam, który widzicie na swoim urządzeniu) w prawym dolnym rogu.</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60</a:t>
            </a:fld>
            <a:endParaRPr lang="nb-NO"/>
          </a:p>
        </p:txBody>
      </p:sp>
    </p:spTree>
    <p:extLst>
      <p:ext uri="{BB962C8B-B14F-4D97-AF65-F5344CB8AC3E}">
        <p14:creationId xmlns:p14="http://schemas.microsoft.com/office/powerpoint/2010/main" val="6055533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Na ekranie komputera przez cały czas widoczne są cztery symbole.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61</a:t>
            </a:fld>
            <a:endParaRPr lang="nb-NO"/>
          </a:p>
        </p:txBody>
      </p:sp>
    </p:spTree>
    <p:extLst>
      <p:ext uri="{BB962C8B-B14F-4D97-AF65-F5344CB8AC3E}">
        <p14:creationId xmlns:p14="http://schemas.microsoft.com/office/powerpoint/2010/main" val="3189477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naciśniecie jeden raz na ekran tabletu lub smartfonu, pojawią się na nim te same cztery symbole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62</a:t>
            </a:fld>
            <a:endParaRPr lang="nb-NO"/>
          </a:p>
        </p:txBody>
      </p:sp>
    </p:spTree>
    <p:extLst>
      <p:ext uri="{BB962C8B-B14F-4D97-AF65-F5344CB8AC3E}">
        <p14:creationId xmlns:p14="http://schemas.microsoft.com/office/powerpoint/2010/main" val="1153941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Jeżeli naciśniecie jeden raz na symbol kamery, osoba, z którą rozmawiacie, przestanie was widzieć.</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63</a:t>
            </a:fld>
            <a:endParaRPr lang="nb-NO"/>
          </a:p>
        </p:txBody>
      </p:sp>
    </p:spTree>
    <p:extLst>
      <p:ext uri="{BB962C8B-B14F-4D97-AF65-F5344CB8AC3E}">
        <p14:creationId xmlns:p14="http://schemas.microsoft.com/office/powerpoint/2010/main" val="79915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pl-PL" sz="1200" kern="1200" dirty="0" smtClean="0">
                <a:solidFill>
                  <a:schemeClr val="tx1"/>
                </a:solidFill>
                <a:effectLst/>
                <a:latin typeface="+mn-lt"/>
                <a:ea typeface="+mn-ea"/>
                <a:cs typeface="+mn-cs"/>
              </a:rPr>
              <a:t>Komputery stacjonarne (nieprzenośne) zazwyczaj nie mają wbudowanej kamery, mikrofonu i głośników. Jeśli nie macie tego typu urządzeń, możecie je niedrogo nabyć w odpowiednim sklepie.</a:t>
            </a:r>
            <a:endParaRPr lang="nb-NO" baseline="0"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8</a:t>
            </a:fld>
            <a:endParaRPr lang="nb-NO"/>
          </a:p>
        </p:txBody>
      </p:sp>
    </p:spTree>
    <p:extLst>
      <p:ext uri="{BB962C8B-B14F-4D97-AF65-F5344CB8AC3E}">
        <p14:creationId xmlns:p14="http://schemas.microsoft.com/office/powerpoint/2010/main" val="371823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Gdy naciśniecie na ten symbol ponownie, obraz powróci.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64</a:t>
            </a:fld>
            <a:endParaRPr lang="nb-NO"/>
          </a:p>
        </p:txBody>
      </p:sp>
    </p:spTree>
    <p:extLst>
      <p:ext uri="{BB962C8B-B14F-4D97-AF65-F5344CB8AC3E}">
        <p14:creationId xmlns:p14="http://schemas.microsoft.com/office/powerpoint/2010/main" val="584988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Jeżeli naciśniecie jeden raz na symbol mikrofonu, osoba, z którą rozmawiacie, przestanie was słyszeć.</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65</a:t>
            </a:fld>
            <a:endParaRPr lang="nb-NO"/>
          </a:p>
        </p:txBody>
      </p:sp>
    </p:spTree>
    <p:extLst>
      <p:ext uri="{BB962C8B-B14F-4D97-AF65-F5344CB8AC3E}">
        <p14:creationId xmlns:p14="http://schemas.microsoft.com/office/powerpoint/2010/main" val="35919499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Gdy naciśniecie na ten symbol ponownie, dźwięk powróci.</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66</a:t>
            </a:fld>
            <a:endParaRPr lang="nb-NO"/>
          </a:p>
        </p:txBody>
      </p:sp>
    </p:spTree>
    <p:extLst>
      <p:ext uri="{BB962C8B-B14F-4D97-AF65-F5344CB8AC3E}">
        <p14:creationId xmlns:p14="http://schemas.microsoft.com/office/powerpoint/2010/main" val="13844208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Znak plus pozwala na dodanie do rozmowy innych kontaktów; jeśli chcecie, możecie poeksperymentować z tą funkcją później, ponieważ na kursie nie będziemy zajmować się tym zagadnieniem.</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67</a:t>
            </a:fld>
            <a:endParaRPr lang="nb-NO"/>
          </a:p>
        </p:txBody>
      </p:sp>
    </p:spTree>
    <p:extLst>
      <p:ext uri="{BB962C8B-B14F-4D97-AF65-F5344CB8AC3E}">
        <p14:creationId xmlns:p14="http://schemas.microsoft.com/office/powerpoint/2010/main" val="42698742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Aby zakończyć rozmowę, należy nacisnąć czerwony przycisk.</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68</a:t>
            </a:fld>
            <a:endParaRPr lang="nb-NO"/>
          </a:p>
        </p:txBody>
      </p:sp>
    </p:spTree>
    <p:extLst>
      <p:ext uri="{BB962C8B-B14F-4D97-AF65-F5344CB8AC3E}">
        <p14:creationId xmlns:p14="http://schemas.microsoft.com/office/powerpoint/2010/main" val="18488334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Użytkownicy tabletów i smartfonów mają do dyspozycji jeszcze jedną dodatkową funkcję.</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69</a:t>
            </a:fld>
            <a:endParaRPr lang="nb-NO"/>
          </a:p>
        </p:txBody>
      </p:sp>
    </p:spTree>
    <p:extLst>
      <p:ext uri="{BB962C8B-B14F-4D97-AF65-F5344CB8AC3E}">
        <p14:creationId xmlns:p14="http://schemas.microsoft.com/office/powerpoint/2010/main" val="91067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Wygląda ona tak. Kamera ze strzałką wokół.</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70</a:t>
            </a:fld>
            <a:endParaRPr lang="nb-NO"/>
          </a:p>
        </p:txBody>
      </p:sp>
    </p:spTree>
    <p:extLst>
      <p:ext uri="{BB962C8B-B14F-4D97-AF65-F5344CB8AC3E}">
        <p14:creationId xmlns:p14="http://schemas.microsoft.com/office/powerpoint/2010/main" val="415077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na nią naciśniecie, kamera w tablecie lub telefonie odwróci się i nie będzie już was filmować.</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71</a:t>
            </a:fld>
            <a:endParaRPr lang="nb-NO"/>
          </a:p>
        </p:txBody>
      </p:sp>
    </p:spTree>
    <p:extLst>
      <p:ext uri="{BB962C8B-B14F-4D97-AF65-F5344CB8AC3E}">
        <p14:creationId xmlns:p14="http://schemas.microsoft.com/office/powerpoint/2010/main" val="2129560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Osoba, z którą rozmawiacie, może widzieć to, co filmuje wasza kamera i nadal was słyszy, ale nie widzi was na obrazie.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72</a:t>
            </a:fld>
            <a:endParaRPr lang="nb-NO"/>
          </a:p>
        </p:txBody>
      </p:sp>
    </p:spTree>
    <p:extLst>
      <p:ext uri="{BB962C8B-B14F-4D97-AF65-F5344CB8AC3E}">
        <p14:creationId xmlns:p14="http://schemas.microsoft.com/office/powerpoint/2010/main" val="1577264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Naciśnijcie przycisk ponownie, by znów skierować kamerę na siebie.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Skype ma wiele innych funkcji; oferuje na przykład możliwość czatowania. Możecie poczytać o tych funkcjach w Internecie i wypróbować je, kiedy staniecie się nieco bardziej doświadczonymi użytkownikami Skype.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73</a:t>
            </a:fld>
            <a:endParaRPr lang="nb-NO"/>
          </a:p>
        </p:txBody>
      </p:sp>
    </p:spTree>
    <p:extLst>
      <p:ext uri="{BB962C8B-B14F-4D97-AF65-F5344CB8AC3E}">
        <p14:creationId xmlns:p14="http://schemas.microsoft.com/office/powerpoint/2010/main" val="37080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pl-PL" sz="1200" kern="1200" dirty="0" smtClean="0">
                <a:solidFill>
                  <a:schemeClr val="tx1"/>
                </a:solidFill>
                <a:effectLst/>
                <a:latin typeface="+mn-lt"/>
                <a:ea typeface="+mn-ea"/>
                <a:cs typeface="+mn-cs"/>
              </a:rPr>
              <a:t>Aby móc prowadzić </a:t>
            </a:r>
            <a:r>
              <a:rPr lang="pl-PL" sz="1200" kern="1200" dirty="0" err="1" smtClean="0">
                <a:solidFill>
                  <a:schemeClr val="tx1"/>
                </a:solidFill>
                <a:effectLst/>
                <a:latin typeface="+mn-lt"/>
                <a:ea typeface="+mn-ea"/>
                <a:cs typeface="+mn-cs"/>
              </a:rPr>
              <a:t>videorozmowę</a:t>
            </a:r>
            <a:r>
              <a:rPr lang="pl-PL" sz="1200" kern="1200" dirty="0" smtClean="0">
                <a:solidFill>
                  <a:schemeClr val="tx1"/>
                </a:solidFill>
                <a:effectLst/>
                <a:latin typeface="+mn-lt"/>
                <a:ea typeface="+mn-ea"/>
                <a:cs typeface="+mn-cs"/>
              </a:rPr>
              <a:t> przez Skype na komputerze stacjonarnym, musicie użyć kamery internetowej. Kamery internetowe są z reguły wyposażone w mikrofon.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korzystacie ze słuchawek z mikrofonem, nie potrzebujecie głośników zewnętrznych.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macie zewnętrzne głośniki podłączone do komputera, możecie z nich oczywiście korzystać.</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9</a:t>
            </a:fld>
            <a:endParaRPr lang="nb-NO"/>
          </a:p>
        </p:txBody>
      </p:sp>
    </p:spTree>
    <p:extLst>
      <p:ext uri="{BB962C8B-B14F-4D97-AF65-F5344CB8AC3E}">
        <p14:creationId xmlns:p14="http://schemas.microsoft.com/office/powerpoint/2010/main" val="4702909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Wiele osób decyduje się być zalogowanymi na Skype niemal przez cały czas, aby móc zawsze odebrać przychodzące do nich połączenia. Jednak jeśli nie chcecie, by ktoś dzwonił do was w nieodpowiednim momencie, albo jeśli zalogowaliście się na urządzeniu, z którego korzysta wiele innych osób, powinniście się wylogować. Wylogowanie się jest proste; żeby znów być dostępnymi przez Skype, musicie się jedynie ponownie zalogować.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Przycisk, który musicie nacisnąć, żeby się wylogować, wygląda inaczej na tablecie, telefonie czy komputerze.</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75</a:t>
            </a:fld>
            <a:endParaRPr lang="nb-NO"/>
          </a:p>
        </p:txBody>
      </p:sp>
    </p:spTree>
    <p:extLst>
      <p:ext uri="{BB962C8B-B14F-4D97-AF65-F5344CB8AC3E}">
        <p14:creationId xmlns:p14="http://schemas.microsoft.com/office/powerpoint/2010/main" val="4012227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korzystacie ze smartfonu, musicie nacisnąć przycisk menu na górze po lewej stronie, wyglądający jak trzy poziome linie.</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76</a:t>
            </a:fld>
            <a:endParaRPr lang="nb-NO"/>
          </a:p>
        </p:txBody>
      </p:sp>
    </p:spTree>
    <p:extLst>
      <p:ext uri="{BB962C8B-B14F-4D97-AF65-F5344CB8AC3E}">
        <p14:creationId xmlns:p14="http://schemas.microsoft.com/office/powerpoint/2010/main" val="3213609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Pojawi się menu: kliknijcie opcję „Wyloguj się”.</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77</a:t>
            </a:fld>
            <a:endParaRPr lang="nb-NO"/>
          </a:p>
        </p:txBody>
      </p:sp>
    </p:spTree>
    <p:extLst>
      <p:ext uri="{BB962C8B-B14F-4D97-AF65-F5344CB8AC3E}">
        <p14:creationId xmlns:p14="http://schemas.microsoft.com/office/powerpoint/2010/main" val="2426159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korzystacie z tabletu, znajdźcie ikonę opisaną „O mnie”, znajdującą się na dole ekranu. Naciśnijcie ją.</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78</a:t>
            </a:fld>
            <a:endParaRPr lang="nb-NO"/>
          </a:p>
        </p:txBody>
      </p:sp>
    </p:spTree>
    <p:extLst>
      <p:ext uri="{BB962C8B-B14F-4D97-AF65-F5344CB8AC3E}">
        <p14:creationId xmlns:p14="http://schemas.microsoft.com/office/powerpoint/2010/main" val="1942528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Pojawi się menu: wybierzcie opcję „Wyloguj się”.</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79</a:t>
            </a:fld>
            <a:endParaRPr lang="nb-NO"/>
          </a:p>
        </p:txBody>
      </p:sp>
    </p:spTree>
    <p:extLst>
      <p:ext uri="{BB962C8B-B14F-4D97-AF65-F5344CB8AC3E}">
        <p14:creationId xmlns:p14="http://schemas.microsoft.com/office/powerpoint/2010/main" val="7985132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korzystacie z komputera, kliknijcie na napis „Skype” znajdujący na pasku menu na górze ekranu.</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80</a:t>
            </a:fld>
            <a:endParaRPr lang="nb-NO"/>
          </a:p>
        </p:txBody>
      </p:sp>
    </p:spTree>
    <p:extLst>
      <p:ext uri="{BB962C8B-B14F-4D97-AF65-F5344CB8AC3E}">
        <p14:creationId xmlns:p14="http://schemas.microsoft.com/office/powerpoint/2010/main" val="39449594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Pojawi się menu: kliknijcie opcję „Wyloguj się”.</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Poproś wszystkich, by wylogowali się ze </a:t>
            </a:r>
            <a:r>
              <a:rPr lang="pl-PL" sz="1200" b="1" kern="1200" dirty="0" err="1" smtClean="0">
                <a:solidFill>
                  <a:schemeClr val="tx1"/>
                </a:solidFill>
                <a:effectLst/>
                <a:latin typeface="+mn-lt"/>
                <a:ea typeface="+mn-ea"/>
                <a:cs typeface="+mn-cs"/>
              </a:rPr>
              <a:t>Skype’a</a:t>
            </a:r>
            <a:r>
              <a:rPr lang="pl-PL" sz="1200" b="1" kern="1200" dirty="0" smtClean="0">
                <a:solidFill>
                  <a:schemeClr val="tx1"/>
                </a:solidFill>
                <a:effectLst/>
                <a:latin typeface="+mn-lt"/>
                <a:ea typeface="+mn-ea"/>
                <a:cs typeface="+mn-cs"/>
              </a:rPr>
              <a:t>.</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81</a:t>
            </a:fld>
            <a:endParaRPr lang="nb-NO"/>
          </a:p>
        </p:txBody>
      </p:sp>
    </p:spTree>
    <p:extLst>
      <p:ext uri="{BB962C8B-B14F-4D97-AF65-F5344CB8AC3E}">
        <p14:creationId xmlns:p14="http://schemas.microsoft.com/office/powerpoint/2010/main" val="28877978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smtClean="0">
                <a:solidFill>
                  <a:schemeClr val="tx1"/>
                </a:solidFill>
                <a:effectLst/>
                <a:latin typeface="+mn-lt"/>
                <a:ea typeface="+mn-ea"/>
                <a:cs typeface="+mn-cs"/>
              </a:rPr>
              <a:t>GOTOWE</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82</a:t>
            </a:fld>
            <a:endParaRPr lang="nb-NO"/>
          </a:p>
        </p:txBody>
      </p:sp>
    </p:spTree>
    <p:extLst>
      <p:ext uri="{BB962C8B-B14F-4D97-AF65-F5344CB8AC3E}">
        <p14:creationId xmlns:p14="http://schemas.microsoft.com/office/powerpoint/2010/main" val="318005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pl-PL" sz="1200" kern="1200" dirty="0" smtClean="0">
                <a:solidFill>
                  <a:schemeClr val="tx1"/>
                </a:solidFill>
                <a:effectLst/>
                <a:latin typeface="+mn-lt"/>
                <a:ea typeface="+mn-ea"/>
                <a:cs typeface="+mn-cs"/>
              </a:rPr>
              <a:t>Wiele osób woli słuchawki z mikrofonem, pozwalające uzyskać lepszą jakość dźwięku.</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10</a:t>
            </a:fld>
            <a:endParaRPr lang="nb-NO"/>
          </a:p>
        </p:txBody>
      </p:sp>
    </p:spTree>
    <p:extLst>
      <p:ext uri="{BB962C8B-B14F-4D97-AF65-F5344CB8AC3E}">
        <p14:creationId xmlns:p14="http://schemas.microsoft.com/office/powerpoint/2010/main" val="250905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pl-PL" sz="1200" kern="1200" dirty="0" smtClean="0">
                <a:solidFill>
                  <a:schemeClr val="tx1"/>
                </a:solidFill>
                <a:effectLst/>
                <a:latin typeface="+mn-lt"/>
                <a:ea typeface="+mn-ea"/>
                <a:cs typeface="+mn-cs"/>
              </a:rPr>
              <a:t>Możecie też dokupić do waszego komputera głośniki i mikrofon, jednak bez kamery nie będziecie mogli przesyłać swojego obrazu - rozmowa będzie wtedy przypominać zwykłą rozmowę telefoniczną, bez obrazu/video.</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11</a:t>
            </a:fld>
            <a:endParaRPr lang="nb-NO"/>
          </a:p>
        </p:txBody>
      </p:sp>
    </p:spTree>
    <p:extLst>
      <p:ext uri="{BB962C8B-B14F-4D97-AF65-F5344CB8AC3E}">
        <p14:creationId xmlns:p14="http://schemas.microsoft.com/office/powerpoint/2010/main" val="1918795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7" name="Bilde 6"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8"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smtClean="0"/>
              <a:t>KLIKK FOR Å REDIGERE TITTELSTIL</a:t>
            </a:r>
            <a:endParaRPr lang="nb-NO"/>
          </a:p>
        </p:txBody>
      </p:sp>
      <p:sp>
        <p:nvSpPr>
          <p:cNvPr id="9"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smtClean="0"/>
              <a:t>Klikk for å redigere tekststiler i malen</a:t>
            </a:r>
          </a:p>
        </p:txBody>
      </p:sp>
      <p:sp>
        <p:nvSpPr>
          <p:cNvPr id="10"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72170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1764D47-E372-4FD7-BEE8-374508118B56}" type="datetimeFigureOut">
              <a:rPr lang="nb-NO" smtClean="0"/>
              <a:t>14.02.2019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348398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1764D47-E372-4FD7-BEE8-374508118B56}" type="datetimeFigureOut">
              <a:rPr lang="nb-NO" smtClean="0"/>
              <a:t>14.02.2019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37422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1764D47-E372-4FD7-BEE8-374508118B56}" type="datetimeFigureOut">
              <a:rPr lang="nb-NO" smtClean="0"/>
              <a:t>14.02.2019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14722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51764D47-E372-4FD7-BEE8-374508118B56}" type="datetimeFigureOut">
              <a:rPr lang="nb-NO" smtClean="0"/>
              <a:t>14.02.2019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116501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51764D47-E372-4FD7-BEE8-374508118B56}" type="datetimeFigureOut">
              <a:rPr lang="nb-NO" smtClean="0"/>
              <a:t>14.02.2019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388524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51764D47-E372-4FD7-BEE8-374508118B56}" type="datetimeFigureOut">
              <a:rPr lang="nb-NO" smtClean="0"/>
              <a:t>14.02.2019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141255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51764D47-E372-4FD7-BEE8-374508118B56}" type="datetimeFigureOut">
              <a:rPr lang="nb-NO" smtClean="0"/>
              <a:t>14.02.2019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24977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1764D47-E372-4FD7-BEE8-374508118B56}" type="datetimeFigureOut">
              <a:rPr lang="nb-NO" smtClean="0"/>
              <a:t>14.02.2019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12615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1764D47-E372-4FD7-BEE8-374508118B56}" type="datetimeFigureOut">
              <a:rPr lang="nb-NO" smtClean="0"/>
              <a:t>14.02.2019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225070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1764D47-E372-4FD7-BEE8-374508118B56}" type="datetimeFigureOut">
              <a:rPr lang="nb-NO" smtClean="0"/>
              <a:t>14.02.2019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188301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64D47-E372-4FD7-BEE8-374508118B56}" type="datetimeFigureOut">
              <a:rPr lang="nb-NO" smtClean="0"/>
              <a:t>14.02.2019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DFC4B-1BC5-4C5A-A8F8-1A7AEA9B55AF}" type="slidenum">
              <a:rPr lang="nb-NO" smtClean="0"/>
              <a:t>‹#›</a:t>
            </a:fld>
            <a:endParaRPr lang="nb-NO"/>
          </a:p>
        </p:txBody>
      </p:sp>
    </p:spTree>
    <p:extLst>
      <p:ext uri="{BB962C8B-B14F-4D97-AF65-F5344CB8AC3E}">
        <p14:creationId xmlns:p14="http://schemas.microsoft.com/office/powerpoint/2010/main" val="3489290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jpeg"/><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jpe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9.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jpeg"/><Relationship Id="rId7"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image" Target="../media/image76.png"/></Relationships>
</file>

<file path=ppt/slides/_rels/slide5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jpeg"/><Relationship Id="rId7"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jpeg"/><Relationship Id="rId7"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jpeg"/><Relationship Id="rId7"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7.png"/><Relationship Id="rId4" Type="http://schemas.openxmlformats.org/officeDocument/2006/relationships/image" Target="../media/image75.png"/><Relationship Id="rId9"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jpeg"/><Relationship Id="rId7"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87.png"/><Relationship Id="rId9" Type="http://schemas.openxmlformats.org/officeDocument/2006/relationships/image" Target="../media/image86.png"/></Relationships>
</file>

<file path=ppt/slides/_rels/slide6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8.png"/><Relationship Id="rId9" Type="http://schemas.openxmlformats.org/officeDocument/2006/relationships/image" Target="../media/image75.png"/></Relationships>
</file>

<file path=ppt/slides/_rels/slide6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8.png"/><Relationship Id="rId9"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6.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jpeg"/><Relationship Id="rId7"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75.png"/><Relationship Id="rId9" Type="http://schemas.openxmlformats.org/officeDocument/2006/relationships/image" Target="../media/image93.png"/></Relationships>
</file>

<file path=ppt/slides/_rels/slide7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97.png"/><Relationship Id="rId5" Type="http://schemas.openxmlformats.org/officeDocument/2006/relationships/image" Target="../media/image95.png"/><Relationship Id="rId10" Type="http://schemas.openxmlformats.org/officeDocument/2006/relationships/image" Target="../media/image31.png"/><Relationship Id="rId4" Type="http://schemas.openxmlformats.org/officeDocument/2006/relationships/image" Target="../media/image94.png"/><Relationship Id="rId9" Type="http://schemas.openxmlformats.org/officeDocument/2006/relationships/image" Target="../media/image59.png"/></Relationships>
</file>

<file path=ppt/slides/_rels/slide7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31.png"/></Relationships>
</file>

<file path=ppt/slides/_rels/slide7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31.png"/></Relationships>
</file>

<file path=ppt/slides/_rels/slide7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95.png"/></Relationships>
</file>

<file path=ppt/slides/_rels/slide7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60.png"/><Relationship Id="rId4" Type="http://schemas.openxmlformats.org/officeDocument/2006/relationships/image" Target="../media/image100.PNG"/><Relationship Id="rId9" Type="http://schemas.openxmlformats.org/officeDocument/2006/relationships/image" Target="../media/image9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jpeg"/><Relationship Id="rId7"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5.png"/><Relationship Id="rId4" Type="http://schemas.openxmlformats.org/officeDocument/2006/relationships/image" Target="../media/image60.png"/><Relationship Id="rId9" Type="http://schemas.openxmlformats.org/officeDocument/2006/relationships/image" Target="../media/image31.png"/></Relationships>
</file>

<file path=ppt/slides/_rels/slide8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jpeg"/><Relationship Id="rId7"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1.png"/><Relationship Id="rId10" Type="http://schemas.openxmlformats.org/officeDocument/2006/relationships/image" Target="../media/image31.png"/><Relationship Id="rId4" Type="http://schemas.openxmlformats.org/officeDocument/2006/relationships/image" Target="../media/image102.png"/><Relationship Id="rId9" Type="http://schemas.openxmlformats.org/officeDocument/2006/relationships/image" Target="../media/image5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4294967295"/>
          </p:nvPr>
        </p:nvSpPr>
        <p:spPr>
          <a:xfrm>
            <a:off x="1524000" y="3602038"/>
            <a:ext cx="9144000" cy="2443920"/>
          </a:xfrm>
        </p:spPr>
        <p:txBody>
          <a:bodyPr>
            <a:normAutofit fontScale="55000" lnSpcReduction="20000"/>
          </a:bodyPr>
          <a:lstStyle/>
          <a:p>
            <a:pPr marL="0" indent="0">
              <a:buNone/>
            </a:pPr>
            <a:r>
              <a:rPr lang="nb-NO" b="1" dirty="0" smtClean="0"/>
              <a:t>Læringsmål:</a:t>
            </a:r>
          </a:p>
          <a:p>
            <a:pPr>
              <a:buFontTx/>
              <a:buChar char="-"/>
            </a:pPr>
            <a:r>
              <a:rPr lang="nb-NO" dirty="0" smtClean="0"/>
              <a:t>Å kunne logge </a:t>
            </a:r>
            <a:r>
              <a:rPr lang="nb-NO" dirty="0"/>
              <a:t>på og av Skype</a:t>
            </a:r>
          </a:p>
          <a:p>
            <a:pPr>
              <a:buFontTx/>
              <a:buChar char="-"/>
            </a:pPr>
            <a:r>
              <a:rPr lang="nb-NO" dirty="0" smtClean="0"/>
              <a:t>Å kunne søke </a:t>
            </a:r>
            <a:r>
              <a:rPr lang="nb-NO" dirty="0"/>
              <a:t>etter </a:t>
            </a:r>
            <a:r>
              <a:rPr lang="nb-NO" dirty="0" smtClean="0"/>
              <a:t>og legge til kontakter</a:t>
            </a:r>
            <a:endParaRPr lang="nb-NO" dirty="0"/>
          </a:p>
          <a:p>
            <a:pPr>
              <a:buFontTx/>
              <a:buChar char="-"/>
            </a:pPr>
            <a:r>
              <a:rPr lang="nb-NO" dirty="0"/>
              <a:t>Å </a:t>
            </a:r>
            <a:r>
              <a:rPr lang="nb-NO" dirty="0" smtClean="0"/>
              <a:t>kunne ringe </a:t>
            </a:r>
            <a:r>
              <a:rPr lang="nb-NO" dirty="0"/>
              <a:t>med og uten video</a:t>
            </a:r>
          </a:p>
          <a:p>
            <a:pPr>
              <a:buFontTx/>
              <a:buChar char="-"/>
            </a:pPr>
            <a:r>
              <a:rPr lang="nb-NO" dirty="0"/>
              <a:t>Å </a:t>
            </a:r>
            <a:r>
              <a:rPr lang="nb-NO" dirty="0" smtClean="0"/>
              <a:t> kunne motta samtaler</a:t>
            </a:r>
          </a:p>
          <a:p>
            <a:pPr>
              <a:buFontTx/>
              <a:buChar char="-"/>
            </a:pPr>
            <a:r>
              <a:rPr lang="nb-NO" dirty="0" smtClean="0"/>
              <a:t>Å kunne avvise samtaler</a:t>
            </a:r>
            <a:endParaRPr lang="nb-NO" dirty="0"/>
          </a:p>
          <a:p>
            <a:pPr>
              <a:buFontTx/>
              <a:buChar char="-"/>
            </a:pPr>
            <a:r>
              <a:rPr lang="nb-NO" dirty="0"/>
              <a:t>Å </a:t>
            </a:r>
            <a:r>
              <a:rPr lang="nb-NO" dirty="0" smtClean="0"/>
              <a:t>kunne skru </a:t>
            </a:r>
            <a:r>
              <a:rPr lang="nb-NO" dirty="0"/>
              <a:t>av og på lyd og bilde i en </a:t>
            </a:r>
            <a:r>
              <a:rPr lang="nb-NO" dirty="0" smtClean="0"/>
              <a:t>samtale</a:t>
            </a:r>
          </a:p>
          <a:p>
            <a:pPr>
              <a:buFontTx/>
              <a:buChar char="-"/>
            </a:pPr>
            <a:r>
              <a:rPr lang="nb-NO" dirty="0" smtClean="0"/>
              <a:t>Å kunne legge på når samtalen er ferdig</a:t>
            </a:r>
            <a:endParaRPr lang="nb-NO" dirty="0"/>
          </a:p>
          <a:p>
            <a:endParaRPr lang="nb-NO" dirty="0"/>
          </a:p>
        </p:txBody>
      </p:sp>
      <p:sp>
        <p:nvSpPr>
          <p:cNvPr id="4" name="Tittel 3"/>
          <p:cNvSpPr>
            <a:spLocks noGrp="1"/>
          </p:cNvSpPr>
          <p:nvPr>
            <p:ph type="ctrTitle"/>
          </p:nvPr>
        </p:nvSpPr>
        <p:spPr/>
        <p:txBody>
          <a:bodyPr/>
          <a:lstStyle/>
          <a:p>
            <a:r>
              <a:rPr lang="pl-PL" dirty="0" smtClean="0"/>
              <a:t>Zacznij korzystać ze </a:t>
            </a:r>
            <a:r>
              <a:rPr lang="nb-NO" dirty="0" smtClean="0"/>
              <a:t>Skype</a:t>
            </a:r>
            <a:r>
              <a:rPr lang="pl-PL" dirty="0" smtClean="0"/>
              <a:t>’a</a:t>
            </a:r>
            <a:endParaRPr lang="nb-NO" dirty="0"/>
          </a:p>
        </p:txBody>
      </p:sp>
    </p:spTree>
    <p:extLst>
      <p:ext uri="{BB962C8B-B14F-4D97-AF65-F5344CB8AC3E}">
        <p14:creationId xmlns:p14="http://schemas.microsoft.com/office/powerpoint/2010/main" val="3986433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U</a:t>
            </a:r>
            <a:r>
              <a:rPr lang="pl-PL" dirty="0"/>
              <a:t>rządzenia</a:t>
            </a:r>
            <a:endParaRPr lang="nb-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pic>
        <p:nvPicPr>
          <p:cNvPr id="13" name="Bilde 12" descr="illustrasj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pic>
        <p:nvPicPr>
          <p:cNvPr id="14" name="Bilde 13"/>
          <p:cNvPicPr>
            <a:picLocks noChangeAspect="1"/>
          </p:cNvPicPr>
          <p:nvPr/>
        </p:nvPicPr>
        <p:blipFill>
          <a:blip r:embed="rId5">
            <a:alphaModFix amt="20000"/>
          </a:blip>
          <a:stretch>
            <a:fillRect/>
          </a:stretch>
        </p:blipFill>
        <p:spPr>
          <a:xfrm>
            <a:off x="2097450" y="4019029"/>
            <a:ext cx="1121720" cy="1398509"/>
          </a:xfrm>
          <a:prstGeom prst="rect">
            <a:avLst/>
          </a:prstGeom>
          <a:noFill/>
        </p:spPr>
      </p:pic>
      <p:grpSp>
        <p:nvGrpSpPr>
          <p:cNvPr id="18" name="Gruppe 17"/>
          <p:cNvGrpSpPr/>
          <p:nvPr/>
        </p:nvGrpSpPr>
        <p:grpSpPr>
          <a:xfrm>
            <a:off x="7091471" y="4048251"/>
            <a:ext cx="3540587" cy="1422047"/>
            <a:chOff x="3010614" y="4412322"/>
            <a:chExt cx="3660223" cy="1470098"/>
          </a:xfrm>
        </p:grpSpPr>
        <p:pic>
          <p:nvPicPr>
            <p:cNvPr id="19" name="Picture 10" descr="http://1.bp.blogspot.com/-UH8s2SQpYgY/TW5oFZvLfqI/AAAAAAAAAY4/sW3Mw41MkBI/s1600/pluss.jpg"/>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auto">
            <a:xfrm>
              <a:off x="4399136" y="4740547"/>
              <a:ext cx="1094562" cy="872914"/>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e 19"/>
            <p:cNvPicPr>
              <a:picLocks noChangeAspect="1"/>
            </p:cNvPicPr>
            <p:nvPr/>
          </p:nvPicPr>
          <p:blipFill>
            <a:blip r:embed="rId7">
              <a:alphaModFix amt="35000"/>
            </a:blip>
            <a:stretch>
              <a:fillRect/>
            </a:stretch>
          </p:blipFill>
          <p:spPr>
            <a:xfrm>
              <a:off x="5262432" y="4412322"/>
              <a:ext cx="1408405" cy="1415555"/>
            </a:xfrm>
            <a:prstGeom prst="rect">
              <a:avLst/>
            </a:prstGeom>
          </p:spPr>
        </p:pic>
        <p:pic>
          <p:nvPicPr>
            <p:cNvPr id="21" name="Bilde 20"/>
            <p:cNvPicPr>
              <a:picLocks noChangeAspect="1"/>
            </p:cNvPicPr>
            <p:nvPr/>
          </p:nvPicPr>
          <p:blipFill>
            <a:blip r:embed="rId8">
              <a:alphaModFix amt="35000"/>
            </a:blip>
            <a:stretch>
              <a:fillRect/>
            </a:stretch>
          </p:blipFill>
          <p:spPr>
            <a:xfrm>
              <a:off x="3010614" y="4494949"/>
              <a:ext cx="1529370" cy="1387471"/>
            </a:xfrm>
            <a:prstGeom prst="rect">
              <a:avLst/>
            </a:prstGeom>
          </p:spPr>
        </p:pic>
      </p:grpSp>
      <p:sp>
        <p:nvSpPr>
          <p:cNvPr id="25" name="Ellipse 24"/>
          <p:cNvSpPr/>
          <p:nvPr/>
        </p:nvSpPr>
        <p:spPr>
          <a:xfrm>
            <a:off x="4020541" y="3831085"/>
            <a:ext cx="2408117" cy="2268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Bilde 16"/>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4470843" y="4048251"/>
            <a:ext cx="1538155" cy="1685624"/>
          </a:xfrm>
          <a:prstGeom prst="rect">
            <a:avLst/>
          </a:prstGeom>
        </p:spPr>
      </p:pic>
    </p:spTree>
    <p:extLst>
      <p:ext uri="{BB962C8B-B14F-4D97-AF65-F5344CB8AC3E}">
        <p14:creationId xmlns:p14="http://schemas.microsoft.com/office/powerpoint/2010/main" val="836422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1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U</a:t>
            </a:r>
            <a:r>
              <a:rPr lang="pl-PL" dirty="0"/>
              <a:t>rządzenia</a:t>
            </a:r>
            <a:endParaRPr lang="nb-NO" dirty="0"/>
          </a:p>
        </p:txBody>
      </p:sp>
      <p:sp>
        <p:nvSpPr>
          <p:cNvPr id="1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pic>
        <p:nvPicPr>
          <p:cNvPr id="12" name="Bilde 11" descr="illustrasj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pic>
        <p:nvPicPr>
          <p:cNvPr id="15" name="Bilde 14"/>
          <p:cNvPicPr>
            <a:picLocks noChangeAspect="1"/>
          </p:cNvPicPr>
          <p:nvPr/>
        </p:nvPicPr>
        <p:blipFill>
          <a:blip r:embed="rId5">
            <a:alphaModFix amt="20000"/>
          </a:blip>
          <a:stretch>
            <a:fillRect/>
          </a:stretch>
        </p:blipFill>
        <p:spPr>
          <a:xfrm>
            <a:off x="2097450" y="4019029"/>
            <a:ext cx="1121720" cy="1398509"/>
          </a:xfrm>
          <a:prstGeom prst="rect">
            <a:avLst/>
          </a:prstGeom>
          <a:noFill/>
        </p:spPr>
      </p:pic>
      <p:pic>
        <p:nvPicPr>
          <p:cNvPr id="21" name="Picture 10" descr="http://1.bp.blogspot.com/-UH8s2SQpYgY/TW5oFZvLfqI/AAAAAAAAAY4/sW3Mw41MkBI/s1600/pluss.jpg"/>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8434609" y="4365748"/>
            <a:ext cx="1058786" cy="844382"/>
          </a:xfrm>
          <a:prstGeom prst="rect">
            <a:avLst/>
          </a:prstGeom>
          <a:noFill/>
          <a:extLst>
            <a:ext uri="{909E8E84-426E-40DD-AFC4-6F175D3DCCD1}">
              <a14:hiddenFill xmlns:a14="http://schemas.microsoft.com/office/drawing/2010/main">
                <a:solidFill>
                  <a:srgbClr val="FFFFFF"/>
                </a:solidFill>
              </a14:hiddenFill>
            </a:ext>
          </a:extLst>
        </p:spPr>
      </p:pic>
      <p:pic>
        <p:nvPicPr>
          <p:cNvPr id="22" name="Bilde 21"/>
          <p:cNvPicPr>
            <a:picLocks noChangeAspect="1"/>
          </p:cNvPicPr>
          <p:nvPr/>
        </p:nvPicPr>
        <p:blipFill>
          <a:blip r:embed="rId7">
            <a:alphaModFix/>
          </a:blip>
          <a:stretch>
            <a:fillRect/>
          </a:stretch>
        </p:blipFill>
        <p:spPr>
          <a:xfrm>
            <a:off x="9269687" y="4048251"/>
            <a:ext cx="1362371" cy="1369287"/>
          </a:xfrm>
          <a:prstGeom prst="rect">
            <a:avLst/>
          </a:prstGeom>
        </p:spPr>
      </p:pic>
      <p:pic>
        <p:nvPicPr>
          <p:cNvPr id="23" name="Bilde 22"/>
          <p:cNvPicPr>
            <a:picLocks noChangeAspect="1"/>
          </p:cNvPicPr>
          <p:nvPr/>
        </p:nvPicPr>
        <p:blipFill>
          <a:blip r:embed="rId8">
            <a:alphaModFix/>
          </a:blip>
          <a:stretch>
            <a:fillRect/>
          </a:stretch>
        </p:blipFill>
        <p:spPr>
          <a:xfrm>
            <a:off x="7091471" y="4128177"/>
            <a:ext cx="1479382" cy="1342121"/>
          </a:xfrm>
          <a:prstGeom prst="rect">
            <a:avLst/>
          </a:prstGeom>
        </p:spPr>
      </p:pic>
      <p:sp>
        <p:nvSpPr>
          <p:cNvPr id="30" name="Ellipse 29"/>
          <p:cNvSpPr/>
          <p:nvPr/>
        </p:nvSpPr>
        <p:spPr>
          <a:xfrm>
            <a:off x="7709745" y="3681611"/>
            <a:ext cx="2408117" cy="2268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505567" y="4019029"/>
            <a:ext cx="1538155" cy="1685624"/>
          </a:xfrm>
          <a:prstGeom prst="rect">
            <a:avLst/>
          </a:prstGeom>
        </p:spPr>
      </p:pic>
    </p:spTree>
    <p:extLst>
      <p:ext uri="{BB962C8B-B14F-4D97-AF65-F5344CB8AC3E}">
        <p14:creationId xmlns:p14="http://schemas.microsoft.com/office/powerpoint/2010/main" val="38278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0"/>
            <a:ext cx="12192626" cy="6848755"/>
          </a:xfrm>
          <a:prstGeom prst="rect">
            <a:avLst/>
          </a:prstGeom>
        </p:spPr>
      </p:pic>
      <p:pic>
        <p:nvPicPr>
          <p:cNvPr id="14" name="Bilde 13"/>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3633614" y="3341660"/>
            <a:ext cx="1252650" cy="1372746"/>
          </a:xfrm>
          <a:prstGeom prst="rect">
            <a:avLst/>
          </a:prstGeom>
        </p:spPr>
      </p:pic>
      <p:pic>
        <p:nvPicPr>
          <p:cNvPr id="16" name="Bilde 15" descr="illustrasjoner.png"/>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371242" y="1715204"/>
            <a:ext cx="4416363" cy="2428813"/>
          </a:xfrm>
          <a:prstGeom prst="rect">
            <a:avLst/>
          </a:prstGeom>
        </p:spPr>
      </p:pic>
      <p:pic>
        <p:nvPicPr>
          <p:cNvPr id="22" name="Bilde 21" descr="nettbrettet.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2074498" y="1862396"/>
            <a:ext cx="523648" cy="991130"/>
          </a:xfrm>
          <a:prstGeom prst="rect">
            <a:avLst/>
          </a:prstGeom>
        </p:spPr>
      </p:pic>
      <p:pic>
        <p:nvPicPr>
          <p:cNvPr id="23" name="Bilde 22" descr="laptop.png"/>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049555" y="1715204"/>
            <a:ext cx="2567200" cy="1411852"/>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U</a:t>
            </a:r>
            <a:r>
              <a:rPr lang="pl-PL" dirty="0"/>
              <a:t>rządzenia</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pic>
        <p:nvPicPr>
          <p:cNvPr id="4" name="Picture 2" descr="https://slettmeg.no/files/skyp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0536" y="3357485"/>
            <a:ext cx="1698435" cy="1698435"/>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8009" y="1119235"/>
            <a:ext cx="2143640" cy="2143640"/>
          </a:xfrm>
          <a:prstGeom prst="rect">
            <a:avLst/>
          </a:prstGeom>
        </p:spPr>
      </p:pic>
      <p:pic>
        <p:nvPicPr>
          <p:cNvPr id="15" name="Bilde 14"/>
          <p:cNvPicPr>
            <a:picLocks noChangeAspect="1"/>
          </p:cNvPicPr>
          <p:nvPr/>
        </p:nvPicPr>
        <p:blipFill>
          <a:blip r:embed="rId10">
            <a:alphaModFix amt="20000"/>
          </a:blip>
          <a:stretch>
            <a:fillRect/>
          </a:stretch>
        </p:blipFill>
        <p:spPr>
          <a:xfrm>
            <a:off x="9246061" y="1810245"/>
            <a:ext cx="1075870" cy="1341345"/>
          </a:xfrm>
          <a:prstGeom prst="rect">
            <a:avLst/>
          </a:prstGeom>
          <a:noFill/>
        </p:spPr>
      </p:pic>
      <p:pic>
        <p:nvPicPr>
          <p:cNvPr id="21" name="Bilde 20" descr="nettbrettet.png"/>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2734906" y="1722301"/>
            <a:ext cx="1171704" cy="1540574"/>
          </a:xfrm>
          <a:prstGeom prst="rect">
            <a:avLst/>
          </a:prstGeom>
        </p:spPr>
      </p:pic>
    </p:spTree>
    <p:extLst>
      <p:ext uri="{BB962C8B-B14F-4D97-AF65-F5344CB8AC3E}">
        <p14:creationId xmlns:p14="http://schemas.microsoft.com/office/powerpoint/2010/main" val="193126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3150"/>
            <a:ext cx="12192626" cy="6848755"/>
          </a:xfrm>
          <a:prstGeom prst="rect">
            <a:avLst/>
          </a:prstGeom>
        </p:spPr>
      </p:pic>
      <p:sp>
        <p:nvSpPr>
          <p:cNvPr id="5" name="Tittel 1"/>
          <p:cNvSpPr txBox="1">
            <a:spLocks/>
          </p:cNvSpPr>
          <p:nvPr/>
        </p:nvSpPr>
        <p:spPr>
          <a:xfrm>
            <a:off x="1950720" y="2468007"/>
            <a:ext cx="1724105" cy="3495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pl-PL" dirty="0" smtClean="0"/>
              <a:t>Część</a:t>
            </a:r>
            <a:r>
              <a:rPr lang="nb-NO" dirty="0" smtClean="0"/>
              <a:t> 3</a:t>
            </a:r>
            <a:endParaRPr lang="nb-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dirty="0"/>
              <a:t>Pobieranie Skype</a:t>
            </a:r>
            <a:endParaRPr lang="nb-NO" dirty="0" smtClean="0"/>
          </a:p>
        </p:txBody>
      </p:sp>
    </p:spTree>
    <p:extLst>
      <p:ext uri="{BB962C8B-B14F-4D97-AF65-F5344CB8AC3E}">
        <p14:creationId xmlns:p14="http://schemas.microsoft.com/office/powerpoint/2010/main" val="3535838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Pobieranie Skype</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3</a:t>
            </a:r>
            <a:endParaRPr lang="nb-NO" sz="3200" b="1" dirty="0">
              <a:solidFill>
                <a:schemeClr val="bg1"/>
              </a:solidFill>
            </a:endParaRPr>
          </a:p>
        </p:txBody>
      </p:sp>
      <p:grpSp>
        <p:nvGrpSpPr>
          <p:cNvPr id="2" name="Gruppe 1"/>
          <p:cNvGrpSpPr/>
          <p:nvPr/>
        </p:nvGrpSpPr>
        <p:grpSpPr>
          <a:xfrm>
            <a:off x="2877851" y="1715204"/>
            <a:ext cx="7909754" cy="2999090"/>
            <a:chOff x="2657932" y="1749928"/>
            <a:chExt cx="8389226" cy="3180888"/>
          </a:xfrm>
        </p:grpSpPr>
        <p:pic>
          <p:nvPicPr>
            <p:cNvPr id="12" name="Bilde 11" descr="illustrasjoner.png"/>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363085" y="1749928"/>
              <a:ext cx="4684073" cy="2576042"/>
            </a:xfrm>
            <a:prstGeom prst="rect">
              <a:avLst/>
            </a:prstGeom>
          </p:spPr>
        </p:pic>
        <p:pic>
          <p:nvPicPr>
            <p:cNvPr id="14" name="Bilde 13" descr="nettbrettet.png"/>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657932" y="1888545"/>
              <a:ext cx="1242730" cy="1633960"/>
            </a:xfrm>
            <a:prstGeom prst="rect">
              <a:avLst/>
            </a:prstGeom>
          </p:spPr>
        </p:pic>
        <p:pic>
          <p:nvPicPr>
            <p:cNvPr id="15" name="Bilde 14" descr="nettbrettet.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4051139" y="3341246"/>
              <a:ext cx="555390" cy="1051210"/>
            </a:xfrm>
            <a:prstGeom prst="rect">
              <a:avLst/>
            </a:prstGeom>
          </p:spPr>
        </p:pic>
        <p:pic>
          <p:nvPicPr>
            <p:cNvPr id="16" name="Bilde 15" descr="laptop.png"/>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900662" y="1749928"/>
              <a:ext cx="2722818" cy="1497435"/>
            </a:xfrm>
            <a:prstGeom prst="rect">
              <a:avLst/>
            </a:prstGeom>
          </p:spPr>
        </p:pic>
        <p:pic>
          <p:nvPicPr>
            <p:cNvPr id="4" name="Picture 2" descr="https://slettmeg.no/files/skyp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314" y="2527526"/>
              <a:ext cx="2403290" cy="24032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5715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7" y="0"/>
            <a:ext cx="12192626" cy="6848755"/>
          </a:xfrm>
          <a:prstGeom prst="rect">
            <a:avLst/>
          </a:prstGeom>
        </p:spPr>
      </p:pic>
      <p:sp>
        <p:nvSpPr>
          <p:cNvPr id="8" name="TekstSylinder 7"/>
          <p:cNvSpPr txBox="1"/>
          <p:nvPr/>
        </p:nvSpPr>
        <p:spPr>
          <a:xfrm>
            <a:off x="3562106" y="4690462"/>
            <a:ext cx="4976900" cy="923330"/>
          </a:xfrm>
          <a:prstGeom prst="rect">
            <a:avLst/>
          </a:prstGeom>
          <a:noFill/>
        </p:spPr>
        <p:txBody>
          <a:bodyPr wrap="square" rtlCol="0">
            <a:spAutoFit/>
          </a:bodyPr>
          <a:lstStyle/>
          <a:p>
            <a:pPr algn="ctr"/>
            <a:r>
              <a:rPr lang="nb-NO" sz="5400" dirty="0"/>
              <a:t>s</a:t>
            </a:r>
            <a:r>
              <a:rPr lang="nb-NO" sz="5400" dirty="0" smtClean="0"/>
              <a:t>kype.no</a:t>
            </a:r>
            <a:endParaRPr lang="nb-NO" sz="5400" dirty="0"/>
          </a:p>
        </p:txBody>
      </p:sp>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Pobieranie Skype</a:t>
            </a:r>
            <a:endParaRPr lang="nb-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3</a:t>
            </a:r>
            <a:endParaRPr lang="nb-NO" sz="3200" b="1" dirty="0">
              <a:solidFill>
                <a:schemeClr val="bg1"/>
              </a:solidFill>
            </a:endParaRPr>
          </a:p>
        </p:txBody>
      </p:sp>
      <p:grpSp>
        <p:nvGrpSpPr>
          <p:cNvPr id="20" name="Gruppe 19"/>
          <p:cNvGrpSpPr/>
          <p:nvPr/>
        </p:nvGrpSpPr>
        <p:grpSpPr>
          <a:xfrm>
            <a:off x="2877851" y="1715204"/>
            <a:ext cx="7909754" cy="2999090"/>
            <a:chOff x="2657932" y="1749928"/>
            <a:chExt cx="8389226" cy="3180888"/>
          </a:xfrm>
        </p:grpSpPr>
        <p:pic>
          <p:nvPicPr>
            <p:cNvPr id="25" name="Bilde 24" descr="illustrasjoner.png"/>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363085" y="1749928"/>
              <a:ext cx="4684073" cy="2576042"/>
            </a:xfrm>
            <a:prstGeom prst="rect">
              <a:avLst/>
            </a:prstGeom>
          </p:spPr>
        </p:pic>
        <p:pic>
          <p:nvPicPr>
            <p:cNvPr id="26" name="Bilde 25" descr="nettbrettet.png"/>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657932" y="1888545"/>
              <a:ext cx="1242730" cy="1633960"/>
            </a:xfrm>
            <a:prstGeom prst="rect">
              <a:avLst/>
            </a:prstGeom>
          </p:spPr>
        </p:pic>
        <p:pic>
          <p:nvPicPr>
            <p:cNvPr id="27" name="Bilde 26" descr="nettbrettet.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4051139" y="3341246"/>
              <a:ext cx="555390" cy="1051210"/>
            </a:xfrm>
            <a:prstGeom prst="rect">
              <a:avLst/>
            </a:prstGeom>
          </p:spPr>
        </p:pic>
        <p:pic>
          <p:nvPicPr>
            <p:cNvPr id="28" name="Bilde 27" descr="laptop.png"/>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900662" y="1749928"/>
              <a:ext cx="2722818" cy="1497435"/>
            </a:xfrm>
            <a:prstGeom prst="rect">
              <a:avLst/>
            </a:prstGeom>
          </p:spPr>
        </p:pic>
        <p:pic>
          <p:nvPicPr>
            <p:cNvPr id="29" name="Picture 2" descr="https://slettmeg.no/files/skyp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314" y="2527526"/>
              <a:ext cx="2403290" cy="24032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545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sp>
        <p:nvSpPr>
          <p:cNvPr id="1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Pobieranie Skype</a:t>
            </a:r>
            <a:endParaRPr lang="nb-NO" dirty="0"/>
          </a:p>
        </p:txBody>
      </p:sp>
      <p:sp>
        <p:nvSpPr>
          <p:cNvPr id="1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3</a:t>
            </a:r>
            <a:endParaRPr lang="nb-NO" sz="3200" b="1" dirty="0">
              <a:solidFill>
                <a:schemeClr val="bg1"/>
              </a:solidFill>
            </a:endParaRPr>
          </a:p>
        </p:txBody>
      </p:sp>
      <p:grpSp>
        <p:nvGrpSpPr>
          <p:cNvPr id="2" name="Gruppe 1"/>
          <p:cNvGrpSpPr/>
          <p:nvPr/>
        </p:nvGrpSpPr>
        <p:grpSpPr>
          <a:xfrm>
            <a:off x="2697775" y="1503592"/>
            <a:ext cx="1786755" cy="1425472"/>
            <a:chOff x="1590530" y="1254317"/>
            <a:chExt cx="2734919" cy="2181917"/>
          </a:xfrm>
        </p:grpSpPr>
        <p:pic>
          <p:nvPicPr>
            <p:cNvPr id="5" name="Bilde 4"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530" y="1254317"/>
              <a:ext cx="1659486" cy="2181917"/>
            </a:xfrm>
            <a:prstGeom prst="rect">
              <a:avLst/>
            </a:prstGeom>
          </p:spPr>
        </p:pic>
        <p:pic>
          <p:nvPicPr>
            <p:cNvPr id="7" name="Bilde 6"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5144" y="1720495"/>
              <a:ext cx="700305" cy="1325495"/>
            </a:xfrm>
            <a:prstGeom prst="rect">
              <a:avLst/>
            </a:prstGeom>
          </p:spPr>
        </p:pic>
      </p:grpSp>
      <p:grpSp>
        <p:nvGrpSpPr>
          <p:cNvPr id="4" name="Gruppe 3"/>
          <p:cNvGrpSpPr/>
          <p:nvPr/>
        </p:nvGrpSpPr>
        <p:grpSpPr>
          <a:xfrm>
            <a:off x="6388188" y="1145893"/>
            <a:ext cx="5163343" cy="1875099"/>
            <a:chOff x="6609942" y="857960"/>
            <a:chExt cx="5416218" cy="1966932"/>
          </a:xfrm>
        </p:grpSpPr>
        <p:pic>
          <p:nvPicPr>
            <p:cNvPr id="6" name="Bilde 5"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9942" y="1233177"/>
              <a:ext cx="2485096" cy="1366698"/>
            </a:xfrm>
            <a:prstGeom prst="rect">
              <a:avLst/>
            </a:prstGeom>
          </p:spPr>
        </p:pic>
        <p:pic>
          <p:nvPicPr>
            <p:cNvPr id="12" name="Bilde 11" descr="illustrasjoner.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8449645" y="857960"/>
              <a:ext cx="3576515" cy="1966932"/>
            </a:xfrm>
            <a:prstGeom prst="rect">
              <a:avLst/>
            </a:prstGeom>
          </p:spPr>
        </p:pic>
      </p:grpSp>
      <p:cxnSp>
        <p:nvCxnSpPr>
          <p:cNvPr id="3" name="Rett linje 2"/>
          <p:cNvCxnSpPr/>
          <p:nvPr/>
        </p:nvCxnSpPr>
        <p:spPr>
          <a:xfrm>
            <a:off x="5918944" y="-243068"/>
            <a:ext cx="0" cy="742793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kstSylinder 7"/>
          <p:cNvSpPr txBox="1"/>
          <p:nvPr/>
        </p:nvSpPr>
        <p:spPr>
          <a:xfrm>
            <a:off x="7628023" y="3104490"/>
            <a:ext cx="2934030" cy="707886"/>
          </a:xfrm>
          <a:prstGeom prst="rect">
            <a:avLst/>
          </a:prstGeom>
          <a:noFill/>
        </p:spPr>
        <p:txBody>
          <a:bodyPr wrap="square" rtlCol="0">
            <a:spAutoFit/>
          </a:bodyPr>
          <a:lstStyle/>
          <a:p>
            <a:pPr algn="ctr"/>
            <a:r>
              <a:rPr lang="nb-NO" sz="4000" dirty="0"/>
              <a:t>s</a:t>
            </a:r>
            <a:r>
              <a:rPr lang="nb-NO" sz="4000" dirty="0" smtClean="0"/>
              <a:t>kype.no</a:t>
            </a:r>
            <a:endParaRPr lang="nb-NO" sz="4000" dirty="0"/>
          </a:p>
        </p:txBody>
      </p:sp>
      <p:pic>
        <p:nvPicPr>
          <p:cNvPr id="11" name="Picture 2" descr="http://mddnmr.spektrino.com/dow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2179" y="4835689"/>
            <a:ext cx="984386" cy="9843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slettmeg.no/files/skype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8308" y="4027358"/>
            <a:ext cx="777035" cy="777035"/>
          </a:xfrm>
          <a:prstGeom prst="rect">
            <a:avLst/>
          </a:prstGeom>
          <a:noFill/>
          <a:extLst>
            <a:ext uri="{909E8E84-426E-40DD-AFC4-6F175D3DCCD1}">
              <a14:hiddenFill xmlns:a14="http://schemas.microsoft.com/office/drawing/2010/main">
                <a:solidFill>
                  <a:srgbClr val="FFFFFF"/>
                </a:solidFill>
              </a14:hiddenFill>
            </a:ext>
          </a:extLst>
        </p:spPr>
      </p:pic>
      <p:sp>
        <p:nvSpPr>
          <p:cNvPr id="20" name="TekstSylinder 19"/>
          <p:cNvSpPr txBox="1"/>
          <p:nvPr/>
        </p:nvSpPr>
        <p:spPr>
          <a:xfrm>
            <a:off x="1928046" y="3104490"/>
            <a:ext cx="2934030" cy="707886"/>
          </a:xfrm>
          <a:prstGeom prst="rect">
            <a:avLst/>
          </a:prstGeom>
          <a:noFill/>
        </p:spPr>
        <p:txBody>
          <a:bodyPr wrap="square" rtlCol="0">
            <a:spAutoFit/>
          </a:bodyPr>
          <a:lstStyle/>
          <a:p>
            <a:pPr algn="ctr"/>
            <a:r>
              <a:rPr lang="nb-NO" sz="4000" dirty="0" err="1" smtClean="0"/>
              <a:t>app</a:t>
            </a:r>
            <a:r>
              <a:rPr lang="nb-NO" sz="4000" dirty="0" smtClean="0"/>
              <a:t>-butikk</a:t>
            </a:r>
            <a:endParaRPr lang="nb-NO" sz="4000" dirty="0"/>
          </a:p>
        </p:txBody>
      </p:sp>
      <p:pic>
        <p:nvPicPr>
          <p:cNvPr id="22" name="Picture 2" descr="https://slettmeg.no/files/skype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20297" y="4022524"/>
            <a:ext cx="777035" cy="7770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mddnmr.spektrino.com/dow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6621" y="4835689"/>
            <a:ext cx="984386" cy="98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299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8" name="Tittel 1"/>
          <p:cNvSpPr txBox="1">
            <a:spLocks/>
          </p:cNvSpPr>
          <p:nvPr/>
        </p:nvSpPr>
        <p:spPr>
          <a:xfrm>
            <a:off x="1991360" y="2468007"/>
            <a:ext cx="1683465" cy="3495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pl-PL" dirty="0" smtClean="0"/>
              <a:t>Część</a:t>
            </a:r>
            <a:r>
              <a:rPr lang="nb-NO" dirty="0" smtClean="0"/>
              <a:t> 4</a:t>
            </a:r>
            <a:endParaRPr lang="nb-NO" dirty="0"/>
          </a:p>
        </p:txBody>
      </p:sp>
      <p:sp>
        <p:nvSpPr>
          <p:cNvPr id="9"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dirty="0"/>
              <a:t>Zakładanie konta użytkownika</a:t>
            </a:r>
            <a:endParaRPr lang="nb-NO" dirty="0" smtClean="0"/>
          </a:p>
        </p:txBody>
      </p:sp>
    </p:spTree>
    <p:extLst>
      <p:ext uri="{BB962C8B-B14F-4D97-AF65-F5344CB8AC3E}">
        <p14:creationId xmlns:p14="http://schemas.microsoft.com/office/powerpoint/2010/main" val="3666166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4</a:t>
            </a:r>
            <a:endParaRPr lang="nb-NO" sz="3200" b="1" dirty="0">
              <a:solidFill>
                <a:schemeClr val="bg1"/>
              </a:solidFill>
            </a:endParaRPr>
          </a:p>
        </p:txBody>
      </p:sp>
      <p:pic>
        <p:nvPicPr>
          <p:cNvPr id="4" name="Picture 2" descr="https://slettmeg.no/files/skype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34" y="2002369"/>
            <a:ext cx="2411260" cy="2411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068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4</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33128" y="2316434"/>
            <a:ext cx="2004471" cy="3563505"/>
          </a:xfrm>
          <a:ln>
            <a:solidFill>
              <a:schemeClr val="tx1"/>
            </a:solidFill>
          </a:ln>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357" y="2323728"/>
            <a:ext cx="4916329" cy="3556211"/>
          </a:xfrm>
          <a:prstGeom prst="rect">
            <a:avLst/>
          </a:prstGeom>
        </p:spPr>
      </p:pic>
      <p:pic>
        <p:nvPicPr>
          <p:cNvPr id="6" name="Bilde 5"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673" y="1041722"/>
            <a:ext cx="724501" cy="952585"/>
          </a:xfrm>
          <a:prstGeom prst="rect">
            <a:avLst/>
          </a:prstGeom>
        </p:spPr>
      </p:pic>
      <p:pic>
        <p:nvPicPr>
          <p:cNvPr id="7" name="Bilde 6" descr="lapto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7408" y="813951"/>
            <a:ext cx="2395959" cy="1317676"/>
          </a:xfrm>
          <a:prstGeom prst="rect">
            <a:avLst/>
          </a:prstGeom>
        </p:spPr>
      </p:pic>
    </p:spTree>
    <p:extLst>
      <p:ext uri="{BB962C8B-B14F-4D97-AF65-F5344CB8AC3E}">
        <p14:creationId xmlns:p14="http://schemas.microsoft.com/office/powerpoint/2010/main" val="1154630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30"/>
            <a:ext cx="12192626" cy="6848755"/>
          </a:xfrm>
          <a:prstGeom prst="rect">
            <a:avLst/>
          </a:prstGeom>
        </p:spPr>
      </p:pic>
      <p:sp>
        <p:nvSpPr>
          <p:cNvPr id="4" name="Tittel 1"/>
          <p:cNvSpPr txBox="1">
            <a:spLocks/>
          </p:cNvSpPr>
          <p:nvPr/>
        </p:nvSpPr>
        <p:spPr>
          <a:xfrm>
            <a:off x="1991360" y="2468008"/>
            <a:ext cx="1683465" cy="3611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pl-PL" dirty="0" smtClean="0"/>
              <a:t>Część</a:t>
            </a:r>
            <a:r>
              <a:rPr lang="nb-NO" dirty="0" smtClean="0"/>
              <a:t> 1</a:t>
            </a:r>
            <a:endParaRPr lang="nb-NO" dirty="0"/>
          </a:p>
        </p:txBody>
      </p:sp>
      <p:sp>
        <p:nvSpPr>
          <p:cNvPr id="5" name="Plassholder for tekst 2"/>
          <p:cNvSpPr txBox="1">
            <a:spLocks/>
          </p:cNvSpPr>
          <p:nvPr/>
        </p:nvSpPr>
        <p:spPr>
          <a:xfrm>
            <a:off x="4071131" y="2347485"/>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dirty="0" smtClean="0"/>
              <a:t>Co to jest </a:t>
            </a:r>
            <a:r>
              <a:rPr lang="nb-NO" dirty="0" smtClean="0"/>
              <a:t>Skype?</a:t>
            </a:r>
          </a:p>
        </p:txBody>
      </p:sp>
    </p:spTree>
    <p:extLst>
      <p:ext uri="{BB962C8B-B14F-4D97-AF65-F5344CB8AC3E}">
        <p14:creationId xmlns:p14="http://schemas.microsoft.com/office/powerpoint/2010/main" val="3376309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16" name="Plassholder for innhold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128" y="2316434"/>
            <a:ext cx="2004471" cy="3563505"/>
          </a:xfrm>
          <a:prstGeom prst="rect">
            <a:avLst/>
          </a:prstGeom>
          <a:ln>
            <a:solidFill>
              <a:schemeClr val="tx1"/>
            </a:solidFill>
          </a:ln>
        </p:spPr>
      </p:pic>
      <p:pic>
        <p:nvPicPr>
          <p:cNvPr id="17" name="Bild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637" y="2316434"/>
            <a:ext cx="4916329" cy="3556211"/>
          </a:xfrm>
          <a:prstGeom prst="rect">
            <a:avLst/>
          </a:prstGeom>
        </p:spPr>
      </p:pic>
      <p:sp>
        <p:nvSpPr>
          <p:cNvPr id="3" name="Ellipse 2"/>
          <p:cNvSpPr/>
          <p:nvPr/>
        </p:nvSpPr>
        <p:spPr>
          <a:xfrm>
            <a:off x="3342124" y="5521124"/>
            <a:ext cx="778463" cy="3291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7592990" y="4907665"/>
            <a:ext cx="1018572" cy="3935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673" y="1041722"/>
            <a:ext cx="724501" cy="952585"/>
          </a:xfrm>
          <a:prstGeom prst="rect">
            <a:avLst/>
          </a:prstGeom>
        </p:spPr>
      </p:pic>
      <p:pic>
        <p:nvPicPr>
          <p:cNvPr id="13" name="Bilde 12" descr="lapto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7408" y="813951"/>
            <a:ext cx="2395959" cy="1317676"/>
          </a:xfrm>
          <a:prstGeom prst="rect">
            <a:avLst/>
          </a:prstGeom>
        </p:spPr>
      </p:pic>
    </p:spTree>
    <p:extLst>
      <p:ext uri="{BB962C8B-B14F-4D97-AF65-F5344CB8AC3E}">
        <p14:creationId xmlns:p14="http://schemas.microsoft.com/office/powerpoint/2010/main" val="2592345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43200" y="2316435"/>
            <a:ext cx="2004470" cy="3563504"/>
          </a:xfrm>
          <a:ln>
            <a:solidFill>
              <a:schemeClr val="tx1"/>
            </a:solidFill>
          </a:ln>
        </p:spPr>
      </p:pic>
      <p:sp>
        <p:nvSpPr>
          <p:cNvPr id="6" name="Ellipse 5"/>
          <p:cNvSpPr/>
          <p:nvPr/>
        </p:nvSpPr>
        <p:spPr>
          <a:xfrm>
            <a:off x="2835797" y="4305783"/>
            <a:ext cx="1828800" cy="6018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rotWithShape="1">
          <a:blip r:embed="rId5">
            <a:extLst>
              <a:ext uri="{28A0092B-C50C-407E-A947-70E740481C1C}">
                <a14:useLocalDpi xmlns:a14="http://schemas.microsoft.com/office/drawing/2010/main" val="0"/>
              </a:ext>
            </a:extLst>
          </a:blip>
          <a:srcRect l="6982" r="6860" b="2457"/>
          <a:stretch/>
        </p:blipFill>
        <p:spPr>
          <a:xfrm>
            <a:off x="5648446" y="2316434"/>
            <a:ext cx="5714362" cy="3216265"/>
          </a:xfrm>
          <a:prstGeom prst="rect">
            <a:avLst/>
          </a:prstGeom>
          <a:ln>
            <a:solidFill>
              <a:schemeClr val="tx1"/>
            </a:solidFill>
          </a:ln>
        </p:spPr>
      </p:pic>
      <p:pic>
        <p:nvPicPr>
          <p:cNvPr id="7" name="Bil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3706" y="4050976"/>
            <a:ext cx="338098" cy="325459"/>
          </a:xfrm>
          <a:prstGeom prst="rect">
            <a:avLst/>
          </a:prstGeom>
        </p:spPr>
      </p:pic>
      <p:sp>
        <p:nvSpPr>
          <p:cNvPr id="15" name="TekstSylinder 14"/>
          <p:cNvSpPr txBox="1"/>
          <p:nvPr/>
        </p:nvSpPr>
        <p:spPr>
          <a:xfrm>
            <a:off x="7421804" y="4036800"/>
            <a:ext cx="905232" cy="307777"/>
          </a:xfrm>
          <a:prstGeom prst="rect">
            <a:avLst/>
          </a:prstGeom>
          <a:solidFill>
            <a:schemeClr val="bg1"/>
          </a:solidFill>
        </p:spPr>
        <p:txBody>
          <a:bodyPr wrap="square" rtlCol="0">
            <a:spAutoFit/>
          </a:bodyPr>
          <a:lstStyle/>
          <a:p>
            <a:r>
              <a:rPr lang="nb-NO" sz="700" dirty="0" smtClean="0">
                <a:solidFill>
                  <a:srgbClr val="0F8AB6"/>
                </a:solidFill>
              </a:rPr>
              <a:t>Kari Nordmann</a:t>
            </a:r>
          </a:p>
          <a:p>
            <a:r>
              <a:rPr lang="nb-NO" sz="700" dirty="0" err="1" smtClean="0">
                <a:solidFill>
                  <a:srgbClr val="0F8AB6"/>
                </a:solidFill>
              </a:rPr>
              <a:t>kari@hotmail.com</a:t>
            </a:r>
            <a:endParaRPr lang="nb-NO" sz="700" dirty="0">
              <a:solidFill>
                <a:srgbClr val="0F8AB6"/>
              </a:solidFill>
            </a:endParaRPr>
          </a:p>
        </p:txBody>
      </p:sp>
      <p:pic>
        <p:nvPicPr>
          <p:cNvPr id="16" name="Bilde 15"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1673" y="1041722"/>
            <a:ext cx="724501" cy="952585"/>
          </a:xfrm>
          <a:prstGeom prst="rect">
            <a:avLst/>
          </a:prstGeom>
        </p:spPr>
      </p:pic>
      <p:pic>
        <p:nvPicPr>
          <p:cNvPr id="17" name="Bilde 16"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7408" y="813951"/>
            <a:ext cx="2395959" cy="1317676"/>
          </a:xfrm>
          <a:prstGeom prst="rect">
            <a:avLst/>
          </a:prstGeom>
        </p:spPr>
      </p:pic>
    </p:spTree>
    <p:extLst>
      <p:ext uri="{BB962C8B-B14F-4D97-AF65-F5344CB8AC3E}">
        <p14:creationId xmlns:p14="http://schemas.microsoft.com/office/powerpoint/2010/main" val="2146735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71873" y="1257953"/>
            <a:ext cx="2447627" cy="4351338"/>
          </a:xfrm>
          <a:ln>
            <a:solidFill>
              <a:schemeClr val="tx1"/>
            </a:solidFill>
          </a:ln>
        </p:spPr>
      </p:pic>
    </p:spTree>
    <p:extLst>
      <p:ext uri="{BB962C8B-B14F-4D97-AF65-F5344CB8AC3E}">
        <p14:creationId xmlns:p14="http://schemas.microsoft.com/office/powerpoint/2010/main" val="576499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4" y="1257953"/>
            <a:ext cx="2447627" cy="4351338"/>
          </a:xfrm>
          <a:ln>
            <a:solidFill>
              <a:schemeClr val="tx1"/>
            </a:solidFill>
          </a:ln>
        </p:spPr>
      </p:pic>
      <p:sp>
        <p:nvSpPr>
          <p:cNvPr id="3" name="Ellipse 2"/>
          <p:cNvSpPr/>
          <p:nvPr/>
        </p:nvSpPr>
        <p:spPr>
          <a:xfrm>
            <a:off x="5594115" y="4328932"/>
            <a:ext cx="1051184" cy="69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p:cNvSpPr txBox="1"/>
          <p:nvPr/>
        </p:nvSpPr>
        <p:spPr>
          <a:xfrm>
            <a:off x="5356123" y="3857387"/>
            <a:ext cx="1479128" cy="261610"/>
          </a:xfrm>
          <a:prstGeom prst="rect">
            <a:avLst/>
          </a:prstGeom>
          <a:solidFill>
            <a:schemeClr val="bg1"/>
          </a:solidFill>
        </p:spPr>
        <p:txBody>
          <a:bodyPr wrap="square" rtlCol="0">
            <a:spAutoFit/>
          </a:bodyPr>
          <a:lstStyle/>
          <a:p>
            <a:pPr algn="ctr"/>
            <a:r>
              <a:rPr lang="nb-NO" sz="1100" dirty="0" err="1" smtClean="0">
                <a:latin typeface="+mj-lt"/>
                <a:ea typeface="Arial MT Light" charset="0"/>
                <a:cs typeface="Arial MT Light" charset="0"/>
              </a:rPr>
              <a:t>kari@hotmail.com</a:t>
            </a:r>
            <a:endParaRPr lang="nb-NO" sz="1100" dirty="0">
              <a:latin typeface="+mj-lt"/>
              <a:ea typeface="Arial MT Light" charset="0"/>
              <a:cs typeface="Arial MT Light" charset="0"/>
            </a:endParaRPr>
          </a:p>
        </p:txBody>
      </p:sp>
      <p:sp>
        <p:nvSpPr>
          <p:cNvPr id="11" name="TekstSylinder 10"/>
          <p:cNvSpPr txBox="1"/>
          <p:nvPr/>
        </p:nvSpPr>
        <p:spPr>
          <a:xfrm>
            <a:off x="5356123" y="1982287"/>
            <a:ext cx="1479128" cy="261610"/>
          </a:xfrm>
          <a:prstGeom prst="rect">
            <a:avLst/>
          </a:prstGeom>
          <a:solidFill>
            <a:schemeClr val="bg1"/>
          </a:solidFill>
        </p:spPr>
        <p:txBody>
          <a:bodyPr wrap="square" rtlCol="0">
            <a:spAutoFit/>
          </a:bodyPr>
          <a:lstStyle/>
          <a:p>
            <a:pPr algn="ctr"/>
            <a:r>
              <a:rPr lang="nb-NO" sz="1100" dirty="0" smtClean="0">
                <a:latin typeface="+mj-lt"/>
                <a:ea typeface="Arial MT Light" charset="0"/>
                <a:cs typeface="Arial MT Light" charset="0"/>
              </a:rPr>
              <a:t>Kari Nordmann</a:t>
            </a:r>
            <a:endParaRPr lang="nb-NO" sz="1100" dirty="0">
              <a:latin typeface="+mj-lt"/>
              <a:ea typeface="Arial MT Light" charset="0"/>
              <a:cs typeface="Arial MT Light" charset="0"/>
            </a:endParaRPr>
          </a:p>
        </p:txBody>
      </p:sp>
      <p:sp>
        <p:nvSpPr>
          <p:cNvPr id="12" name="TekstSylinder 11"/>
          <p:cNvSpPr txBox="1"/>
          <p:nvPr/>
        </p:nvSpPr>
        <p:spPr>
          <a:xfrm>
            <a:off x="5356123" y="2423749"/>
            <a:ext cx="1479128" cy="261610"/>
          </a:xfrm>
          <a:prstGeom prst="rect">
            <a:avLst/>
          </a:prstGeom>
          <a:solidFill>
            <a:schemeClr val="bg1"/>
          </a:solidFill>
        </p:spPr>
        <p:txBody>
          <a:bodyPr wrap="square" rtlCol="0">
            <a:spAutoFit/>
          </a:bodyPr>
          <a:lstStyle/>
          <a:p>
            <a:pPr algn="ctr"/>
            <a:r>
              <a:rPr lang="nb-NO" sz="1100" dirty="0" err="1" smtClean="0">
                <a:latin typeface="+mj-lt"/>
                <a:ea typeface="Arial MT Light" charset="0"/>
                <a:cs typeface="Arial MT Light" charset="0"/>
              </a:rPr>
              <a:t>karinord</a:t>
            </a:r>
            <a:endParaRPr lang="nb-NO" sz="1100" dirty="0">
              <a:latin typeface="+mj-lt"/>
              <a:ea typeface="Arial MT Light" charset="0"/>
              <a:cs typeface="Arial MT Light" charset="0"/>
            </a:endParaRPr>
          </a:p>
        </p:txBody>
      </p:sp>
    </p:spTree>
    <p:extLst>
      <p:ext uri="{BB962C8B-B14F-4D97-AF65-F5344CB8AC3E}">
        <p14:creationId xmlns:p14="http://schemas.microsoft.com/office/powerpoint/2010/main" val="3716039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rgbClr val="000000"/>
            </a:solidFill>
          </a:ln>
        </p:spPr>
      </p:pic>
      <p:sp>
        <p:nvSpPr>
          <p:cNvPr id="8" name="TekstSylinder 7"/>
          <p:cNvSpPr txBox="1"/>
          <p:nvPr/>
        </p:nvSpPr>
        <p:spPr>
          <a:xfrm>
            <a:off x="5356123" y="3537793"/>
            <a:ext cx="1479128" cy="1615827"/>
          </a:xfrm>
          <a:prstGeom prst="rect">
            <a:avLst/>
          </a:prstGeom>
          <a:solidFill>
            <a:schemeClr val="bg1"/>
          </a:solidFill>
        </p:spPr>
        <p:txBody>
          <a:bodyPr wrap="square" rtlCol="0">
            <a:spAutoFit/>
          </a:bodyPr>
          <a:lstStyle/>
          <a:p>
            <a:pPr algn="ctr"/>
            <a:r>
              <a:rPr lang="nb-NO" sz="1100" dirty="0" smtClean="0">
                <a:latin typeface="+mj-lt"/>
                <a:ea typeface="Arial MT Light" charset="0"/>
                <a:cs typeface="Arial MT Light" charset="0"/>
              </a:rPr>
              <a:t>karinord1</a:t>
            </a:r>
          </a:p>
          <a:p>
            <a:pPr algn="ctr"/>
            <a:endParaRPr lang="nb-NO" sz="1100" dirty="0">
              <a:latin typeface="+mj-lt"/>
              <a:ea typeface="Arial MT Light" charset="0"/>
              <a:cs typeface="Arial MT Light" charset="0"/>
            </a:endParaRPr>
          </a:p>
          <a:p>
            <a:pPr algn="ctr"/>
            <a:r>
              <a:rPr lang="nb-NO" sz="1100" dirty="0" err="1" smtClean="0">
                <a:latin typeface="+mj-lt"/>
                <a:ea typeface="Arial MT Light" charset="0"/>
                <a:cs typeface="Arial MT Light" charset="0"/>
              </a:rPr>
              <a:t>karinordman</a:t>
            </a:r>
            <a:endParaRPr lang="nb-NO" sz="1100" dirty="0" smtClean="0">
              <a:latin typeface="+mj-lt"/>
              <a:ea typeface="Arial MT Light" charset="0"/>
              <a:cs typeface="Arial MT Light" charset="0"/>
            </a:endParaRPr>
          </a:p>
          <a:p>
            <a:pPr algn="ctr"/>
            <a:endParaRPr lang="nb-NO" sz="1100" dirty="0">
              <a:latin typeface="+mj-lt"/>
              <a:ea typeface="Arial MT Light" charset="0"/>
              <a:cs typeface="Arial MT Light" charset="0"/>
            </a:endParaRPr>
          </a:p>
          <a:p>
            <a:pPr algn="ctr"/>
            <a:r>
              <a:rPr lang="nb-NO" sz="1100" dirty="0" err="1" smtClean="0">
                <a:latin typeface="+mj-lt"/>
                <a:ea typeface="Arial MT Light" charset="0"/>
                <a:cs typeface="Arial MT Light" charset="0"/>
              </a:rPr>
              <a:t>knordmann</a:t>
            </a:r>
            <a:endParaRPr lang="nb-NO" sz="1100" dirty="0" smtClean="0">
              <a:latin typeface="+mj-lt"/>
              <a:ea typeface="Arial MT Light" charset="0"/>
              <a:cs typeface="Arial MT Light" charset="0"/>
            </a:endParaRPr>
          </a:p>
          <a:p>
            <a:pPr algn="ctr"/>
            <a:endParaRPr lang="nb-NO" sz="1100" dirty="0">
              <a:latin typeface="+mj-lt"/>
              <a:ea typeface="Arial MT Light" charset="0"/>
              <a:cs typeface="Arial MT Light" charset="0"/>
            </a:endParaRPr>
          </a:p>
          <a:p>
            <a:pPr algn="ctr"/>
            <a:r>
              <a:rPr lang="nb-NO" sz="1100" dirty="0" err="1" smtClean="0">
                <a:latin typeface="+mj-lt"/>
                <a:ea typeface="Arial MT Light" charset="0"/>
                <a:cs typeface="Arial MT Light" charset="0"/>
              </a:rPr>
              <a:t>karinor</a:t>
            </a:r>
            <a:endParaRPr lang="nb-NO" sz="1100" dirty="0" smtClean="0">
              <a:latin typeface="+mj-lt"/>
              <a:ea typeface="Arial MT Light" charset="0"/>
              <a:cs typeface="Arial MT Light" charset="0"/>
            </a:endParaRPr>
          </a:p>
          <a:p>
            <a:pPr algn="ctr"/>
            <a:endParaRPr lang="nb-NO" sz="1100" dirty="0">
              <a:latin typeface="+mj-lt"/>
              <a:ea typeface="Arial MT Light" charset="0"/>
              <a:cs typeface="Arial MT Light" charset="0"/>
            </a:endParaRPr>
          </a:p>
          <a:p>
            <a:pPr algn="ctr"/>
            <a:r>
              <a:rPr lang="nb-NO" sz="1100" dirty="0" err="1" smtClean="0">
                <a:latin typeface="+mj-lt"/>
                <a:ea typeface="Arial MT Light" charset="0"/>
                <a:cs typeface="Arial MT Light" charset="0"/>
              </a:rPr>
              <a:t>karman</a:t>
            </a:r>
            <a:endParaRPr lang="nb-NO" sz="1100" dirty="0">
              <a:latin typeface="+mj-lt"/>
              <a:ea typeface="Arial MT Light" charset="0"/>
              <a:cs typeface="Arial MT Light" charset="0"/>
            </a:endParaRPr>
          </a:p>
        </p:txBody>
      </p:sp>
    </p:spTree>
    <p:extLst>
      <p:ext uri="{BB962C8B-B14F-4D97-AF65-F5344CB8AC3E}">
        <p14:creationId xmlns:p14="http://schemas.microsoft.com/office/powerpoint/2010/main" val="17076334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chemeClr val="tx1"/>
            </a:solidFill>
          </a:ln>
        </p:spPr>
      </p:pic>
      <p:sp>
        <p:nvSpPr>
          <p:cNvPr id="7" name="TekstSylinder 6"/>
          <p:cNvSpPr txBox="1"/>
          <p:nvPr/>
        </p:nvSpPr>
        <p:spPr>
          <a:xfrm>
            <a:off x="5356123" y="3857387"/>
            <a:ext cx="1479128" cy="261610"/>
          </a:xfrm>
          <a:prstGeom prst="rect">
            <a:avLst/>
          </a:prstGeom>
          <a:solidFill>
            <a:schemeClr val="bg1"/>
          </a:solidFill>
        </p:spPr>
        <p:txBody>
          <a:bodyPr wrap="square" rtlCol="0">
            <a:spAutoFit/>
          </a:bodyPr>
          <a:lstStyle/>
          <a:p>
            <a:pPr algn="ctr"/>
            <a:r>
              <a:rPr lang="nb-NO" sz="1100" dirty="0" err="1" smtClean="0">
                <a:latin typeface="+mj-lt"/>
                <a:ea typeface="Arial MT Light" charset="0"/>
                <a:cs typeface="Arial MT Light" charset="0"/>
              </a:rPr>
              <a:t>kari@hotmail.com</a:t>
            </a:r>
            <a:endParaRPr lang="nb-NO" sz="1100" dirty="0">
              <a:latin typeface="+mj-lt"/>
              <a:ea typeface="Arial MT Light" charset="0"/>
              <a:cs typeface="Arial MT Light" charset="0"/>
            </a:endParaRPr>
          </a:p>
        </p:txBody>
      </p:sp>
      <p:sp>
        <p:nvSpPr>
          <p:cNvPr id="8" name="TekstSylinder 7"/>
          <p:cNvSpPr txBox="1"/>
          <p:nvPr/>
        </p:nvSpPr>
        <p:spPr>
          <a:xfrm>
            <a:off x="5356123" y="1982287"/>
            <a:ext cx="1479128" cy="261610"/>
          </a:xfrm>
          <a:prstGeom prst="rect">
            <a:avLst/>
          </a:prstGeom>
          <a:solidFill>
            <a:schemeClr val="bg1"/>
          </a:solidFill>
        </p:spPr>
        <p:txBody>
          <a:bodyPr wrap="square" rtlCol="0">
            <a:spAutoFit/>
          </a:bodyPr>
          <a:lstStyle/>
          <a:p>
            <a:pPr algn="ctr"/>
            <a:r>
              <a:rPr lang="nb-NO" sz="1100" dirty="0" smtClean="0">
                <a:latin typeface="+mj-lt"/>
                <a:ea typeface="Arial MT Light" charset="0"/>
                <a:cs typeface="Arial MT Light" charset="0"/>
              </a:rPr>
              <a:t>Kari Nordmann</a:t>
            </a:r>
            <a:endParaRPr lang="nb-NO" sz="1100" dirty="0">
              <a:latin typeface="+mj-lt"/>
              <a:ea typeface="Arial MT Light" charset="0"/>
              <a:cs typeface="Arial MT Light" charset="0"/>
            </a:endParaRPr>
          </a:p>
        </p:txBody>
      </p:sp>
      <p:sp>
        <p:nvSpPr>
          <p:cNvPr id="9" name="TekstSylinder 8"/>
          <p:cNvSpPr txBox="1"/>
          <p:nvPr/>
        </p:nvSpPr>
        <p:spPr>
          <a:xfrm>
            <a:off x="5356123" y="2423749"/>
            <a:ext cx="1479128" cy="261610"/>
          </a:xfrm>
          <a:prstGeom prst="rect">
            <a:avLst/>
          </a:prstGeom>
          <a:solidFill>
            <a:schemeClr val="bg1"/>
          </a:solidFill>
        </p:spPr>
        <p:txBody>
          <a:bodyPr wrap="square" rtlCol="0">
            <a:spAutoFit/>
          </a:bodyPr>
          <a:lstStyle/>
          <a:p>
            <a:pPr algn="ctr"/>
            <a:r>
              <a:rPr lang="nb-NO" sz="1100" dirty="0" err="1" smtClean="0">
                <a:latin typeface="+mj-lt"/>
                <a:ea typeface="Arial MT Light" charset="0"/>
                <a:cs typeface="Arial MT Light" charset="0"/>
              </a:rPr>
              <a:t>karinor</a:t>
            </a:r>
            <a:endParaRPr lang="nb-NO" sz="1100" dirty="0">
              <a:latin typeface="+mj-lt"/>
              <a:ea typeface="Arial MT Light" charset="0"/>
              <a:cs typeface="Arial MT Light" charset="0"/>
            </a:endParaRPr>
          </a:p>
        </p:txBody>
      </p:sp>
    </p:spTree>
    <p:extLst>
      <p:ext uri="{BB962C8B-B14F-4D97-AF65-F5344CB8AC3E}">
        <p14:creationId xmlns:p14="http://schemas.microsoft.com/office/powerpoint/2010/main" val="1956641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chemeClr val="tx1"/>
            </a:solidFill>
          </a:ln>
        </p:spPr>
      </p:pic>
    </p:spTree>
    <p:extLst>
      <p:ext uri="{BB962C8B-B14F-4D97-AF65-F5344CB8AC3E}">
        <p14:creationId xmlns:p14="http://schemas.microsoft.com/office/powerpoint/2010/main" val="199565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2" y="1257953"/>
            <a:ext cx="2447627" cy="4351338"/>
          </a:xfrm>
          <a:ln>
            <a:solidFill>
              <a:schemeClr val="tx1"/>
            </a:solidFill>
          </a:ln>
        </p:spPr>
      </p:pic>
      <p:sp>
        <p:nvSpPr>
          <p:cNvPr id="3" name="Ellipse 2"/>
          <p:cNvSpPr/>
          <p:nvPr/>
        </p:nvSpPr>
        <p:spPr>
          <a:xfrm>
            <a:off x="5570095" y="4646140"/>
            <a:ext cx="1051184" cy="6301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64545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chemeClr val="tx1"/>
            </a:solidFill>
          </a:ln>
        </p:spPr>
      </p:pic>
    </p:spTree>
    <p:extLst>
      <p:ext uri="{BB962C8B-B14F-4D97-AF65-F5344CB8AC3E}">
        <p14:creationId xmlns:p14="http://schemas.microsoft.com/office/powerpoint/2010/main" val="10351332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2" y="1257953"/>
            <a:ext cx="2447627" cy="4351338"/>
          </a:xfrm>
          <a:ln>
            <a:solidFill>
              <a:schemeClr val="tx1"/>
            </a:solidFill>
          </a:ln>
        </p:spPr>
      </p:pic>
    </p:spTree>
    <p:extLst>
      <p:ext uri="{BB962C8B-B14F-4D97-AF65-F5344CB8AC3E}">
        <p14:creationId xmlns:p14="http://schemas.microsoft.com/office/powerpoint/2010/main" val="1821510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330"/>
            <a:ext cx="12192626" cy="6848755"/>
          </a:xfrm>
          <a:prstGeom prst="rect">
            <a:avLst/>
          </a:prstGeom>
        </p:spPr>
      </p:pic>
      <p:pic>
        <p:nvPicPr>
          <p:cNvPr id="1028" name="Picture 4" descr="https://s0.wp.com/wp-content/themes/vip/skype-main/assets/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646" y="2367207"/>
            <a:ext cx="4409955" cy="1949201"/>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Co to jest </a:t>
            </a:r>
            <a:r>
              <a:rPr lang="nb-NO" dirty="0"/>
              <a:t>Skype?</a:t>
            </a:r>
          </a:p>
        </p:txBody>
      </p:sp>
      <p:sp>
        <p:nvSpPr>
          <p:cNvPr id="5"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1</a:t>
            </a:r>
            <a:endParaRPr lang="nb-NO" sz="3200" b="1" dirty="0">
              <a:solidFill>
                <a:schemeClr val="bg1"/>
              </a:solidFill>
            </a:endParaRPr>
          </a:p>
        </p:txBody>
      </p:sp>
    </p:spTree>
    <p:extLst>
      <p:ext uri="{BB962C8B-B14F-4D97-AF65-F5344CB8AC3E}">
        <p14:creationId xmlns:p14="http://schemas.microsoft.com/office/powerpoint/2010/main" val="3447574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71873" y="1257953"/>
            <a:ext cx="2447627" cy="4351338"/>
          </a:xfrm>
          <a:ln>
            <a:solidFill>
              <a:schemeClr val="tx1"/>
            </a:solidFill>
          </a:ln>
        </p:spPr>
      </p:pic>
    </p:spTree>
    <p:extLst>
      <p:ext uri="{BB962C8B-B14F-4D97-AF65-F5344CB8AC3E}">
        <p14:creationId xmlns:p14="http://schemas.microsoft.com/office/powerpoint/2010/main" val="114848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85197" y="576472"/>
            <a:ext cx="4401188" cy="5868253"/>
          </a:xfrm>
        </p:spPr>
      </p:pic>
    </p:spTree>
    <p:extLst>
      <p:ext uri="{BB962C8B-B14F-4D97-AF65-F5344CB8AC3E}">
        <p14:creationId xmlns:p14="http://schemas.microsoft.com/office/powerpoint/2010/main" val="3824692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Zakładanie konta użytkownika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Bilde 3"/>
          <p:cNvPicPr>
            <a:picLocks noChangeAspect="1"/>
          </p:cNvPicPr>
          <p:nvPr/>
        </p:nvPicPr>
        <p:blipFill>
          <a:blip r:embed="rId4"/>
          <a:stretch>
            <a:fillRect/>
          </a:stretch>
        </p:blipFill>
        <p:spPr>
          <a:xfrm>
            <a:off x="4536006" y="282309"/>
            <a:ext cx="2821327" cy="6306494"/>
          </a:xfrm>
          <a:prstGeom prst="rect">
            <a:avLst/>
          </a:prstGeom>
        </p:spPr>
      </p:pic>
    </p:spTree>
    <p:extLst>
      <p:ext uri="{BB962C8B-B14F-4D97-AF65-F5344CB8AC3E}">
        <p14:creationId xmlns:p14="http://schemas.microsoft.com/office/powerpoint/2010/main" val="563175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5" name="Tittel 1"/>
          <p:cNvSpPr txBox="1">
            <a:spLocks/>
          </p:cNvSpPr>
          <p:nvPr/>
        </p:nvSpPr>
        <p:spPr>
          <a:xfrm>
            <a:off x="1971040" y="2468007"/>
            <a:ext cx="1703785" cy="3495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pl-PL" dirty="0" smtClean="0"/>
              <a:t>Część</a:t>
            </a:r>
            <a:r>
              <a:rPr lang="nb-NO" dirty="0" smtClean="0"/>
              <a:t> 5</a:t>
            </a:r>
            <a:endParaRPr lang="nb-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dirty="0"/>
              <a:t>Uruchamianie Skype i logowanie</a:t>
            </a:r>
            <a:endParaRPr lang="nb-NO" dirty="0" smtClean="0"/>
          </a:p>
        </p:txBody>
      </p:sp>
    </p:spTree>
    <p:extLst>
      <p:ext uri="{BB962C8B-B14F-4D97-AF65-F5344CB8AC3E}">
        <p14:creationId xmlns:p14="http://schemas.microsoft.com/office/powerpoint/2010/main" val="1235903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1"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Uruchamianie Skype i logowanie</a:t>
            </a:r>
            <a:endParaRPr lang="nb-NO" dirty="0"/>
          </a:p>
        </p:txBody>
      </p:sp>
      <p:sp>
        <p:nvSpPr>
          <p:cNvPr id="12"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61694" y="2307604"/>
            <a:ext cx="2640897" cy="3521197"/>
          </a:xfrm>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1829" y="2299581"/>
            <a:ext cx="6314591" cy="3550800"/>
          </a:xfrm>
          <a:prstGeom prst="rect">
            <a:avLst/>
          </a:prstGeom>
        </p:spPr>
      </p:pic>
      <p:sp>
        <p:nvSpPr>
          <p:cNvPr id="7" name="Ellipse 6"/>
          <p:cNvSpPr/>
          <p:nvPr/>
        </p:nvSpPr>
        <p:spPr>
          <a:xfrm>
            <a:off x="2645969" y="3579366"/>
            <a:ext cx="618091" cy="5643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1235" y="1059601"/>
            <a:ext cx="789224" cy="1037684"/>
          </a:xfrm>
          <a:prstGeom prst="rect">
            <a:avLst/>
          </a:prstGeom>
        </p:spPr>
      </p:pic>
      <p:pic>
        <p:nvPicPr>
          <p:cNvPr id="14" name="Bilde 13" descr="lapto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0740" y="906656"/>
            <a:ext cx="2316767" cy="1274124"/>
          </a:xfrm>
          <a:prstGeom prst="rect">
            <a:avLst/>
          </a:prstGeom>
        </p:spPr>
      </p:pic>
      <p:sp>
        <p:nvSpPr>
          <p:cNvPr id="15" name="Ellipse 14"/>
          <p:cNvSpPr/>
          <p:nvPr/>
        </p:nvSpPr>
        <p:spPr>
          <a:xfrm>
            <a:off x="4676904" y="4120592"/>
            <a:ext cx="612727" cy="559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p:cNvSpPr/>
          <p:nvPr/>
        </p:nvSpPr>
        <p:spPr>
          <a:xfrm>
            <a:off x="5845946" y="5474829"/>
            <a:ext cx="612727" cy="559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3565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Uruchamianie Skype i logowanie</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99080" y="1004520"/>
            <a:ext cx="3594466" cy="4792622"/>
          </a:xfrm>
        </p:spPr>
      </p:pic>
    </p:spTree>
    <p:extLst>
      <p:ext uri="{BB962C8B-B14F-4D97-AF65-F5344CB8AC3E}">
        <p14:creationId xmlns:p14="http://schemas.microsoft.com/office/powerpoint/2010/main" val="3280739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Uruchamianie Skype i logowanie</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83810" y="1006997"/>
            <a:ext cx="3611301" cy="4815069"/>
          </a:xfrm>
        </p:spPr>
      </p:pic>
      <p:sp>
        <p:nvSpPr>
          <p:cNvPr id="5" name="Ellipse 4"/>
          <p:cNvSpPr/>
          <p:nvPr/>
        </p:nvSpPr>
        <p:spPr>
          <a:xfrm>
            <a:off x="5208608" y="2050980"/>
            <a:ext cx="1724627" cy="388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5509549" y="1770927"/>
            <a:ext cx="405114" cy="6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p:cNvSpPr txBox="1"/>
          <p:nvPr/>
        </p:nvSpPr>
        <p:spPr>
          <a:xfrm>
            <a:off x="5440102" y="1717198"/>
            <a:ext cx="1275571" cy="200055"/>
          </a:xfrm>
          <a:prstGeom prst="rect">
            <a:avLst/>
          </a:prstGeom>
          <a:noFill/>
        </p:spPr>
        <p:txBody>
          <a:bodyPr wrap="square" rtlCol="0">
            <a:spAutoFit/>
          </a:bodyPr>
          <a:lstStyle/>
          <a:p>
            <a:r>
              <a:rPr lang="nb-NO" sz="700" dirty="0" err="1" smtClean="0">
                <a:latin typeface="+mj-lt"/>
                <a:ea typeface="Arial MT Light" charset="0"/>
                <a:cs typeface="Arial MT Light" charset="0"/>
              </a:rPr>
              <a:t>karinor</a:t>
            </a:r>
            <a:endParaRPr lang="nb-NO" sz="700" dirty="0">
              <a:latin typeface="+mj-lt"/>
              <a:ea typeface="Arial MT Light" charset="0"/>
              <a:cs typeface="Arial MT Light" charset="0"/>
            </a:endParaRPr>
          </a:p>
        </p:txBody>
      </p:sp>
    </p:spTree>
    <p:extLst>
      <p:ext uri="{BB962C8B-B14F-4D97-AF65-F5344CB8AC3E}">
        <p14:creationId xmlns:p14="http://schemas.microsoft.com/office/powerpoint/2010/main" val="624547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Uruchamianie Skype i logowanie</a:t>
            </a:r>
            <a:endParaRPr lang="nb-NO" dirty="0"/>
          </a:p>
        </p:txBody>
      </p:sp>
      <p:sp>
        <p:nvSpPr>
          <p:cNvPr id="9"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36405" y="1825625"/>
            <a:ext cx="2884477" cy="3845970"/>
          </a:xfrm>
        </p:spPr>
      </p:pic>
      <p:pic>
        <p:nvPicPr>
          <p:cNvPr id="5"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6883" y="1825625"/>
            <a:ext cx="2884477" cy="3845970"/>
          </a:xfrm>
          <a:prstGeom prst="rect">
            <a:avLst/>
          </a:prstGeom>
        </p:spPr>
      </p:pic>
      <p:pic>
        <p:nvPicPr>
          <p:cNvPr id="10" name="Bilde 9"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4585" y="775619"/>
            <a:ext cx="798595" cy="1050006"/>
          </a:xfrm>
          <a:prstGeom prst="rect">
            <a:avLst/>
          </a:prstGeom>
        </p:spPr>
      </p:pic>
    </p:spTree>
    <p:extLst>
      <p:ext uri="{BB962C8B-B14F-4D97-AF65-F5344CB8AC3E}">
        <p14:creationId xmlns:p14="http://schemas.microsoft.com/office/powerpoint/2010/main" val="3115045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1"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Uruchamianie Skype i logowanie</a:t>
            </a:r>
            <a:endParaRPr lang="nb-NO" dirty="0"/>
          </a:p>
        </p:txBody>
      </p:sp>
      <p:sp>
        <p:nvSpPr>
          <p:cNvPr id="12"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582" y="2247351"/>
            <a:ext cx="4150560" cy="2998863"/>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185" y="2247351"/>
            <a:ext cx="4126333" cy="2995981"/>
          </a:xfrm>
          <a:prstGeom prst="rect">
            <a:avLst/>
          </a:prstGeom>
        </p:spPr>
      </p:pic>
      <p:sp>
        <p:nvSpPr>
          <p:cNvPr id="7" name="Ellipse 6"/>
          <p:cNvSpPr/>
          <p:nvPr/>
        </p:nvSpPr>
        <p:spPr>
          <a:xfrm>
            <a:off x="4976453" y="4726466"/>
            <a:ext cx="736689" cy="672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10064829" y="4726466"/>
            <a:ext cx="736689" cy="672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4797" y="890173"/>
            <a:ext cx="1897377" cy="1043477"/>
          </a:xfrm>
          <a:prstGeom prst="rect">
            <a:avLst/>
          </a:prstGeom>
        </p:spPr>
      </p:pic>
    </p:spTree>
    <p:extLst>
      <p:ext uri="{BB962C8B-B14F-4D97-AF65-F5344CB8AC3E}">
        <p14:creationId xmlns:p14="http://schemas.microsoft.com/office/powerpoint/2010/main" val="190674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Uruchamianie Skype i logowanie</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8756" y="2118167"/>
            <a:ext cx="2651654" cy="3535539"/>
          </a:xfrm>
          <a:ln>
            <a:solidFill>
              <a:schemeClr val="tx1"/>
            </a:solidFill>
          </a:ln>
        </p:spPr>
      </p:pic>
      <p:pic>
        <p:nvPicPr>
          <p:cNvPr id="5"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753" y="2118167"/>
            <a:ext cx="2003034" cy="3560950"/>
          </a:xfrm>
          <a:prstGeom prst="rect">
            <a:avLst/>
          </a:prstGeom>
          <a:ln>
            <a:solidFill>
              <a:schemeClr val="tx1"/>
            </a:solidFill>
          </a:ln>
        </p:spPr>
      </p:pic>
      <p:pic>
        <p:nvPicPr>
          <p:cNvPr id="8" name="Bilde 7"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889" y="1214516"/>
            <a:ext cx="326761" cy="625139"/>
          </a:xfrm>
          <a:prstGeom prst="rect">
            <a:avLst/>
          </a:prstGeom>
        </p:spPr>
      </p:pic>
      <p:pic>
        <p:nvPicPr>
          <p:cNvPr id="12" name="Bilde 11"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5231" y="1052471"/>
            <a:ext cx="598703" cy="787184"/>
          </a:xfrm>
          <a:prstGeom prst="rect">
            <a:avLst/>
          </a:prstGeom>
        </p:spPr>
      </p:pic>
      <p:pic>
        <p:nvPicPr>
          <p:cNvPr id="13" name="Bilde 12"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025" y="924325"/>
            <a:ext cx="1897377" cy="1043477"/>
          </a:xfrm>
          <a:prstGeom prst="rect">
            <a:avLst/>
          </a:prstGeom>
        </p:spPr>
      </p:pic>
      <p:pic>
        <p:nvPicPr>
          <p:cNvPr id="2" name="Bild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8379" y="2118167"/>
            <a:ext cx="5059219" cy="2733071"/>
          </a:xfrm>
          <a:prstGeom prst="rect">
            <a:avLst/>
          </a:prstGeom>
        </p:spPr>
      </p:pic>
      <p:sp>
        <p:nvSpPr>
          <p:cNvPr id="14" name="TekstSylinder 13"/>
          <p:cNvSpPr txBox="1"/>
          <p:nvPr/>
        </p:nvSpPr>
        <p:spPr>
          <a:xfrm>
            <a:off x="6763036" y="2389938"/>
            <a:ext cx="679486" cy="191215"/>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spTree>
    <p:extLst>
      <p:ext uri="{BB962C8B-B14F-4D97-AF65-F5344CB8AC3E}">
        <p14:creationId xmlns:p14="http://schemas.microsoft.com/office/powerpoint/2010/main" val="4100297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30"/>
            <a:ext cx="12192626" cy="6848755"/>
          </a:xfrm>
          <a:prstGeom prst="rect">
            <a:avLst/>
          </a:prstGeom>
        </p:spPr>
      </p:pic>
      <p:sp>
        <p:nvSpPr>
          <p:cNvPr id="5" name="Tittel 1"/>
          <p:cNvSpPr txBox="1">
            <a:spLocks/>
          </p:cNvSpPr>
          <p:nvPr/>
        </p:nvSpPr>
        <p:spPr>
          <a:xfrm>
            <a:off x="1991360" y="2468007"/>
            <a:ext cx="1683465" cy="3495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pl-PL" dirty="0" smtClean="0"/>
              <a:t>Część</a:t>
            </a:r>
            <a:r>
              <a:rPr lang="nb-NO" dirty="0" smtClean="0"/>
              <a:t> 2</a:t>
            </a:r>
            <a:endParaRPr lang="nb-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smtClean="0"/>
              <a:t>U</a:t>
            </a:r>
            <a:r>
              <a:rPr lang="pl-PL" dirty="0" smtClean="0"/>
              <a:t>rządzenia</a:t>
            </a:r>
            <a:endParaRPr lang="nb-NO" dirty="0" smtClean="0"/>
          </a:p>
        </p:txBody>
      </p:sp>
    </p:spTree>
    <p:extLst>
      <p:ext uri="{BB962C8B-B14F-4D97-AF65-F5344CB8AC3E}">
        <p14:creationId xmlns:p14="http://schemas.microsoft.com/office/powerpoint/2010/main" val="3570758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5" name="Tittel 1"/>
          <p:cNvSpPr txBox="1">
            <a:spLocks/>
          </p:cNvSpPr>
          <p:nvPr/>
        </p:nvSpPr>
        <p:spPr>
          <a:xfrm>
            <a:off x="1950720" y="2468007"/>
            <a:ext cx="1724105" cy="3495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pl-PL" dirty="0" smtClean="0"/>
              <a:t>Część</a:t>
            </a:r>
            <a:r>
              <a:rPr lang="nb-NO" dirty="0" smtClean="0"/>
              <a:t> 6</a:t>
            </a:r>
            <a:endParaRPr lang="nb-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dirty="0"/>
              <a:t>Wyszukiwanie kontaktów</a:t>
            </a:r>
            <a:endParaRPr lang="nb-NO" dirty="0" smtClean="0"/>
          </a:p>
        </p:txBody>
      </p:sp>
    </p:spTree>
    <p:extLst>
      <p:ext uri="{BB962C8B-B14F-4D97-AF65-F5344CB8AC3E}">
        <p14:creationId xmlns:p14="http://schemas.microsoft.com/office/powerpoint/2010/main" val="1558212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Wyszukiwanie kontaktów</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8756" y="2118168"/>
            <a:ext cx="2686378" cy="3581838"/>
          </a:xfrm>
          <a:ln>
            <a:solidFill>
              <a:schemeClr val="tx1"/>
            </a:solidFill>
          </a:ln>
        </p:spPr>
      </p:pic>
      <p:pic>
        <p:nvPicPr>
          <p:cNvPr id="5"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685" y="2118168"/>
            <a:ext cx="2037867" cy="3622876"/>
          </a:xfrm>
          <a:prstGeom prst="rect">
            <a:avLst/>
          </a:prstGeom>
          <a:ln>
            <a:solidFill>
              <a:schemeClr val="tx1"/>
            </a:solidFill>
          </a:ln>
        </p:spPr>
      </p:pic>
      <p:pic>
        <p:nvPicPr>
          <p:cNvPr id="12" name="Bilde 1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889" y="1214516"/>
            <a:ext cx="326761" cy="625139"/>
          </a:xfrm>
          <a:prstGeom prst="rect">
            <a:avLst/>
          </a:prstGeom>
        </p:spPr>
      </p:pic>
      <p:pic>
        <p:nvPicPr>
          <p:cNvPr id="15" name="Bilde 14"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5231" y="1052471"/>
            <a:ext cx="598703" cy="787184"/>
          </a:xfrm>
          <a:prstGeom prst="rect">
            <a:avLst/>
          </a:prstGeom>
        </p:spPr>
      </p:pic>
      <p:pic>
        <p:nvPicPr>
          <p:cNvPr id="16" name="Bilde 15"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025" y="924325"/>
            <a:ext cx="1897377" cy="1043477"/>
          </a:xfrm>
          <a:prstGeom prst="rect">
            <a:avLst/>
          </a:prstGeom>
        </p:spPr>
      </p:pic>
      <p:pic>
        <p:nvPicPr>
          <p:cNvPr id="17" name="Bild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8379" y="2118167"/>
            <a:ext cx="5059219" cy="2733071"/>
          </a:xfrm>
          <a:prstGeom prst="rect">
            <a:avLst/>
          </a:prstGeom>
        </p:spPr>
      </p:pic>
      <p:sp>
        <p:nvSpPr>
          <p:cNvPr id="19" name="TekstSylinder 18"/>
          <p:cNvSpPr txBox="1"/>
          <p:nvPr/>
        </p:nvSpPr>
        <p:spPr>
          <a:xfrm>
            <a:off x="6763036" y="2389938"/>
            <a:ext cx="679486" cy="191215"/>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spTree>
    <p:extLst>
      <p:ext uri="{BB962C8B-B14F-4D97-AF65-F5344CB8AC3E}">
        <p14:creationId xmlns:p14="http://schemas.microsoft.com/office/powerpoint/2010/main" val="2235088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sp>
        <p:nvSpPr>
          <p:cNvPr id="1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Wyszukiwanie kontaktów</a:t>
            </a:r>
            <a:endParaRPr lang="nb-NO" dirty="0"/>
          </a:p>
        </p:txBody>
      </p:sp>
      <p:sp>
        <p:nvSpPr>
          <p:cNvPr id="1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18"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8756" y="2118168"/>
            <a:ext cx="2686378" cy="3581838"/>
          </a:xfrm>
          <a:ln>
            <a:solidFill>
              <a:schemeClr val="tx1"/>
            </a:solidFill>
          </a:ln>
        </p:spPr>
      </p:pic>
      <p:pic>
        <p:nvPicPr>
          <p:cNvPr id="19"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685" y="2118168"/>
            <a:ext cx="2037867" cy="3622876"/>
          </a:xfrm>
          <a:prstGeom prst="rect">
            <a:avLst/>
          </a:prstGeom>
          <a:ln>
            <a:solidFill>
              <a:schemeClr val="tx1"/>
            </a:solidFill>
          </a:ln>
        </p:spPr>
      </p:pic>
      <p:sp>
        <p:nvSpPr>
          <p:cNvPr id="9" name="Ellipse 8"/>
          <p:cNvSpPr/>
          <p:nvPr/>
        </p:nvSpPr>
        <p:spPr>
          <a:xfrm>
            <a:off x="2545437" y="2186793"/>
            <a:ext cx="495609" cy="4435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3304486" y="2054109"/>
            <a:ext cx="495609" cy="4435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4" name="Bilde 23"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889" y="1214516"/>
            <a:ext cx="326761" cy="625139"/>
          </a:xfrm>
          <a:prstGeom prst="rect">
            <a:avLst/>
          </a:prstGeom>
        </p:spPr>
      </p:pic>
      <p:pic>
        <p:nvPicPr>
          <p:cNvPr id="25" name="Bilde 24"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5231" y="1052471"/>
            <a:ext cx="598703" cy="787184"/>
          </a:xfrm>
          <a:prstGeom prst="rect">
            <a:avLst/>
          </a:prstGeom>
        </p:spPr>
      </p:pic>
      <p:pic>
        <p:nvPicPr>
          <p:cNvPr id="26" name="Bilde 25"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025" y="924325"/>
            <a:ext cx="1897377" cy="1043477"/>
          </a:xfrm>
          <a:prstGeom prst="rect">
            <a:avLst/>
          </a:prstGeom>
        </p:spPr>
      </p:pic>
      <p:pic>
        <p:nvPicPr>
          <p:cNvPr id="27" name="Bild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8379" y="2118167"/>
            <a:ext cx="5059219" cy="2733071"/>
          </a:xfrm>
          <a:prstGeom prst="rect">
            <a:avLst/>
          </a:prstGeom>
        </p:spPr>
      </p:pic>
      <p:sp>
        <p:nvSpPr>
          <p:cNvPr id="28" name="TekstSylinder 27"/>
          <p:cNvSpPr txBox="1"/>
          <p:nvPr/>
        </p:nvSpPr>
        <p:spPr>
          <a:xfrm>
            <a:off x="6763036" y="2389938"/>
            <a:ext cx="679486" cy="191215"/>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sp>
        <p:nvSpPr>
          <p:cNvPr id="22" name="Ellipse 21"/>
          <p:cNvSpPr/>
          <p:nvPr/>
        </p:nvSpPr>
        <p:spPr>
          <a:xfrm>
            <a:off x="6409011" y="2385438"/>
            <a:ext cx="495609" cy="4435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44099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34725"/>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Wyszukiwanie kontaktów</a:t>
            </a:r>
            <a:endParaRPr lang="nb-NO" dirty="0"/>
          </a:p>
        </p:txBody>
      </p:sp>
      <p:sp>
        <p:nvSpPr>
          <p:cNvPr id="9"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20035" y="1913873"/>
            <a:ext cx="2818291" cy="3757722"/>
          </a:xfrm>
          <a:ln>
            <a:solidFill>
              <a:schemeClr val="tx1"/>
            </a:solidFill>
          </a:ln>
        </p:spPr>
      </p:pic>
      <p:pic>
        <p:nvPicPr>
          <p:cNvPr id="3" name="Bilde 2"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5" name="Bilde 4"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pic>
        <p:nvPicPr>
          <p:cNvPr id="6" name="Bild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477" y="1885387"/>
            <a:ext cx="2129742" cy="3786208"/>
          </a:xfrm>
          <a:prstGeom prst="rect">
            <a:avLst/>
          </a:prstGeom>
          <a:ln>
            <a:solidFill>
              <a:schemeClr val="tx1"/>
            </a:solidFill>
          </a:ln>
        </p:spPr>
      </p:pic>
      <p:cxnSp>
        <p:nvCxnSpPr>
          <p:cNvPr id="13" name="Rett pil 12"/>
          <p:cNvCxnSpPr/>
          <p:nvPr/>
        </p:nvCxnSpPr>
        <p:spPr>
          <a:xfrm flipV="1">
            <a:off x="1571114" y="2094915"/>
            <a:ext cx="692662" cy="9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Rett pil 13"/>
          <p:cNvCxnSpPr/>
          <p:nvPr/>
        </p:nvCxnSpPr>
        <p:spPr>
          <a:xfrm flipV="1">
            <a:off x="6414193" y="2210662"/>
            <a:ext cx="692662" cy="9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kstSylinder 10"/>
          <p:cNvSpPr txBox="1"/>
          <p:nvPr/>
        </p:nvSpPr>
        <p:spPr>
          <a:xfrm>
            <a:off x="7510635" y="2100910"/>
            <a:ext cx="923291" cy="230832"/>
          </a:xfrm>
          <a:prstGeom prst="rect">
            <a:avLst/>
          </a:prstGeom>
          <a:solidFill>
            <a:schemeClr val="bg1"/>
          </a:solidFill>
        </p:spPr>
        <p:txBody>
          <a:bodyPr wrap="square" rtlCol="0">
            <a:spAutoFit/>
          </a:bodyPr>
          <a:lstStyle/>
          <a:p>
            <a:r>
              <a:rPr lang="nb-NO" sz="900" dirty="0" smtClean="0">
                <a:latin typeface="+mj-lt"/>
                <a:ea typeface="Arial MT Light" charset="0"/>
                <a:cs typeface="Arial MT Light" charset="0"/>
              </a:rPr>
              <a:t>Ola Nordmann</a:t>
            </a:r>
            <a:endParaRPr lang="nb-NO" sz="900" dirty="0">
              <a:latin typeface="+mj-lt"/>
              <a:ea typeface="Arial MT Light" charset="0"/>
              <a:cs typeface="Arial MT Light" charset="0"/>
            </a:endParaRPr>
          </a:p>
        </p:txBody>
      </p:sp>
      <p:sp>
        <p:nvSpPr>
          <p:cNvPr id="2" name="Rektangel 1"/>
          <p:cNvSpPr/>
          <p:nvPr/>
        </p:nvSpPr>
        <p:spPr>
          <a:xfrm>
            <a:off x="8032829" y="2754775"/>
            <a:ext cx="458973" cy="9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p:cNvPicPr>
            <a:picLocks noChangeAspect="1"/>
          </p:cNvPicPr>
          <p:nvPr/>
        </p:nvPicPr>
        <p:blipFill rotWithShape="1">
          <a:blip r:embed="rId8">
            <a:extLst>
              <a:ext uri="{28A0092B-C50C-407E-A947-70E740481C1C}">
                <a14:useLocalDpi xmlns:a14="http://schemas.microsoft.com/office/drawing/2010/main" val="0"/>
              </a:ext>
            </a:extLst>
          </a:blip>
          <a:srcRect r="58381" b="93422"/>
          <a:stretch/>
        </p:blipFill>
        <p:spPr>
          <a:xfrm>
            <a:off x="2408460" y="1903467"/>
            <a:ext cx="1176917" cy="247240"/>
          </a:xfrm>
          <a:prstGeom prst="rect">
            <a:avLst/>
          </a:prstGeom>
        </p:spPr>
      </p:pic>
      <p:sp>
        <p:nvSpPr>
          <p:cNvPr id="10" name="Rektangel 9"/>
          <p:cNvSpPr/>
          <p:nvPr/>
        </p:nvSpPr>
        <p:spPr>
          <a:xfrm>
            <a:off x="2915893" y="2412767"/>
            <a:ext cx="4194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4871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Wyszukiwanie kontaktów</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12" name="Bilde 11"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3" name="Bilde 12"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pic>
        <p:nvPicPr>
          <p:cNvPr id="18" name="Plassholder for innhold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0035" y="1913873"/>
            <a:ext cx="2818291" cy="3757722"/>
          </a:xfrm>
          <a:prstGeom prst="rect">
            <a:avLst/>
          </a:prstGeom>
          <a:ln>
            <a:solidFill>
              <a:schemeClr val="tx1"/>
            </a:solidFill>
          </a:ln>
        </p:spPr>
      </p:pic>
      <p:pic>
        <p:nvPicPr>
          <p:cNvPr id="19" name="Bild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477" y="1885387"/>
            <a:ext cx="2129742" cy="3786208"/>
          </a:xfrm>
          <a:prstGeom prst="rect">
            <a:avLst/>
          </a:prstGeom>
          <a:ln>
            <a:solidFill>
              <a:schemeClr val="tx1"/>
            </a:solidFill>
          </a:ln>
        </p:spPr>
      </p:pic>
      <p:sp>
        <p:nvSpPr>
          <p:cNvPr id="16" name="Ellipse 15"/>
          <p:cNvSpPr/>
          <p:nvPr/>
        </p:nvSpPr>
        <p:spPr>
          <a:xfrm>
            <a:off x="4791919" y="4820459"/>
            <a:ext cx="561818" cy="5028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7256654" y="2419109"/>
            <a:ext cx="2153566" cy="613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p:cNvSpPr txBox="1"/>
          <p:nvPr/>
        </p:nvSpPr>
        <p:spPr>
          <a:xfrm>
            <a:off x="7510635" y="2100910"/>
            <a:ext cx="923291" cy="230832"/>
          </a:xfrm>
          <a:prstGeom prst="rect">
            <a:avLst/>
          </a:prstGeom>
          <a:solidFill>
            <a:schemeClr val="bg1"/>
          </a:solidFill>
        </p:spPr>
        <p:txBody>
          <a:bodyPr wrap="square" rtlCol="0">
            <a:spAutoFit/>
          </a:bodyPr>
          <a:lstStyle/>
          <a:p>
            <a:r>
              <a:rPr lang="nb-NO" sz="900" dirty="0" smtClean="0">
                <a:latin typeface="+mj-lt"/>
                <a:ea typeface="Arial MT Light" charset="0"/>
                <a:cs typeface="Arial MT Light" charset="0"/>
              </a:rPr>
              <a:t>Ola Nordmann</a:t>
            </a:r>
            <a:endParaRPr lang="nb-NO" sz="900" dirty="0">
              <a:latin typeface="+mj-lt"/>
              <a:ea typeface="Arial MT Light" charset="0"/>
              <a:cs typeface="Arial MT Light" charset="0"/>
            </a:endParaRPr>
          </a:p>
        </p:txBody>
      </p:sp>
      <p:sp>
        <p:nvSpPr>
          <p:cNvPr id="15" name="Rektangel 14"/>
          <p:cNvSpPr/>
          <p:nvPr/>
        </p:nvSpPr>
        <p:spPr>
          <a:xfrm>
            <a:off x="8032829" y="2754775"/>
            <a:ext cx="458973" cy="9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p:cNvPicPr>
            <a:picLocks noChangeAspect="1"/>
          </p:cNvPicPr>
          <p:nvPr/>
        </p:nvPicPr>
        <p:blipFill rotWithShape="1">
          <a:blip r:embed="rId8">
            <a:extLst>
              <a:ext uri="{28A0092B-C50C-407E-A947-70E740481C1C}">
                <a14:useLocalDpi xmlns:a14="http://schemas.microsoft.com/office/drawing/2010/main" val="0"/>
              </a:ext>
            </a:extLst>
          </a:blip>
          <a:srcRect r="58381" b="93422"/>
          <a:stretch/>
        </p:blipFill>
        <p:spPr>
          <a:xfrm>
            <a:off x="2408460" y="1903467"/>
            <a:ext cx="1176917" cy="247240"/>
          </a:xfrm>
          <a:prstGeom prst="rect">
            <a:avLst/>
          </a:prstGeom>
        </p:spPr>
      </p:pic>
      <p:sp>
        <p:nvSpPr>
          <p:cNvPr id="2" name="Rektangel 1"/>
          <p:cNvSpPr/>
          <p:nvPr/>
        </p:nvSpPr>
        <p:spPr>
          <a:xfrm>
            <a:off x="2916820" y="2407534"/>
            <a:ext cx="289367" cy="11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537365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Wyszukiwanie kontaktów</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55199" y="1913873"/>
            <a:ext cx="2988133" cy="3984178"/>
          </a:xfrm>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0476" y="1913873"/>
            <a:ext cx="2120230" cy="3769297"/>
          </a:xfrm>
          <a:prstGeom prst="rect">
            <a:avLst/>
          </a:prstGeom>
          <a:ln>
            <a:solidFill>
              <a:schemeClr val="tx1"/>
            </a:solidFill>
          </a:ln>
        </p:spPr>
      </p:pic>
      <p:pic>
        <p:nvPicPr>
          <p:cNvPr id="11" name="Bilde 10"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2" name="Bilde 11"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sp>
        <p:nvSpPr>
          <p:cNvPr id="16" name="Rektangel 15"/>
          <p:cNvSpPr/>
          <p:nvPr/>
        </p:nvSpPr>
        <p:spPr>
          <a:xfrm>
            <a:off x="7338349" y="2395959"/>
            <a:ext cx="740780" cy="19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p:nvSpPr>
        <p:spPr>
          <a:xfrm>
            <a:off x="7697165" y="2754776"/>
            <a:ext cx="740780" cy="127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p:cNvSpPr txBox="1"/>
          <p:nvPr/>
        </p:nvSpPr>
        <p:spPr>
          <a:xfrm>
            <a:off x="7594333" y="2702912"/>
            <a:ext cx="923291" cy="230832"/>
          </a:xfrm>
          <a:prstGeom prst="rect">
            <a:avLst/>
          </a:prstGeom>
          <a:noFill/>
        </p:spPr>
        <p:txBody>
          <a:bodyPr wrap="square" rtlCol="0">
            <a:spAutoFit/>
          </a:bodyPr>
          <a:lstStyle/>
          <a:p>
            <a:r>
              <a:rPr lang="nb-NO" sz="900" dirty="0" smtClean="0">
                <a:solidFill>
                  <a:srgbClr val="0F8AB6"/>
                </a:solidFill>
                <a:latin typeface="+mj-lt"/>
                <a:ea typeface="Arial MT Light" charset="0"/>
                <a:cs typeface="Arial MT Light" charset="0"/>
              </a:rPr>
              <a:t>Ola Nordmann</a:t>
            </a:r>
            <a:endParaRPr lang="nb-NO" sz="900" dirty="0">
              <a:solidFill>
                <a:srgbClr val="0F8AB6"/>
              </a:solidFill>
              <a:latin typeface="+mj-lt"/>
              <a:ea typeface="Arial MT Light" charset="0"/>
              <a:cs typeface="Arial MT Light" charset="0"/>
            </a:endParaRPr>
          </a:p>
        </p:txBody>
      </p:sp>
      <p:sp>
        <p:nvSpPr>
          <p:cNvPr id="18" name="TekstSylinder 17"/>
          <p:cNvSpPr txBox="1"/>
          <p:nvPr/>
        </p:nvSpPr>
        <p:spPr>
          <a:xfrm>
            <a:off x="7405725" y="2429525"/>
            <a:ext cx="923291" cy="230832"/>
          </a:xfrm>
          <a:prstGeom prst="rect">
            <a:avLst/>
          </a:prstGeom>
          <a:noFill/>
        </p:spPr>
        <p:txBody>
          <a:bodyPr wrap="square" rtlCol="0">
            <a:spAutoFit/>
          </a:bodyPr>
          <a:lstStyle/>
          <a:p>
            <a:r>
              <a:rPr lang="nb-NO" sz="900" dirty="0" err="1" smtClean="0">
                <a:solidFill>
                  <a:schemeClr val="bg2">
                    <a:lumMod val="75000"/>
                  </a:schemeClr>
                </a:solidFill>
                <a:ea typeface="Arial MT Light" charset="0"/>
                <a:cs typeface="Arial MT Light" charset="0"/>
              </a:rPr>
              <a:t>olanordmann</a:t>
            </a:r>
            <a:endParaRPr lang="nb-NO" sz="900" dirty="0">
              <a:solidFill>
                <a:schemeClr val="bg2">
                  <a:lumMod val="75000"/>
                </a:schemeClr>
              </a:solidFill>
              <a:ea typeface="Arial MT Light" charset="0"/>
              <a:cs typeface="Arial MT Light" charset="0"/>
            </a:endParaRPr>
          </a:p>
        </p:txBody>
      </p:sp>
      <p:sp>
        <p:nvSpPr>
          <p:cNvPr id="2" name="Rektangel 1"/>
          <p:cNvSpPr/>
          <p:nvPr/>
        </p:nvSpPr>
        <p:spPr>
          <a:xfrm>
            <a:off x="2975599" y="3391149"/>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p:cNvSpPr/>
          <p:nvPr/>
        </p:nvSpPr>
        <p:spPr>
          <a:xfrm>
            <a:off x="2997843" y="3665054"/>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p:cNvSpPr/>
          <p:nvPr/>
        </p:nvSpPr>
        <p:spPr>
          <a:xfrm>
            <a:off x="2997843" y="3910709"/>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p:cNvSpPr/>
          <p:nvPr/>
        </p:nvSpPr>
        <p:spPr>
          <a:xfrm>
            <a:off x="2997843" y="4164419"/>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p:cNvSpPr/>
          <p:nvPr/>
        </p:nvSpPr>
        <p:spPr>
          <a:xfrm>
            <a:off x="2997843" y="4417652"/>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p:cNvSpPr/>
          <p:nvPr/>
        </p:nvSpPr>
        <p:spPr>
          <a:xfrm>
            <a:off x="2997843" y="4667827"/>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p:cNvSpPr/>
          <p:nvPr/>
        </p:nvSpPr>
        <p:spPr>
          <a:xfrm>
            <a:off x="2997843" y="4921981"/>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p:cNvSpPr/>
          <p:nvPr/>
        </p:nvSpPr>
        <p:spPr>
          <a:xfrm>
            <a:off x="2997843" y="3100985"/>
            <a:ext cx="751422" cy="19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p:cNvSpPr txBox="1"/>
          <p:nvPr/>
        </p:nvSpPr>
        <p:spPr>
          <a:xfrm>
            <a:off x="2939968" y="3083372"/>
            <a:ext cx="923291" cy="307777"/>
          </a:xfrm>
          <a:prstGeom prst="rect">
            <a:avLst/>
          </a:prstGeom>
          <a:noFill/>
        </p:spPr>
        <p:txBody>
          <a:bodyPr wrap="square" rtlCol="0">
            <a:spAutoFit/>
          </a:bodyPr>
          <a:lstStyle/>
          <a:p>
            <a:r>
              <a:rPr lang="nb-NO" sz="700" dirty="0" smtClean="0">
                <a:latin typeface="+mj-lt"/>
                <a:ea typeface="Arial MT Light" charset="0"/>
                <a:cs typeface="Arial MT Light" charset="0"/>
              </a:rPr>
              <a:t>Ola Nordmann</a:t>
            </a:r>
          </a:p>
          <a:p>
            <a:r>
              <a:rPr lang="nb-NO" sz="700" dirty="0" smtClean="0">
                <a:solidFill>
                  <a:schemeClr val="bg1">
                    <a:lumMod val="65000"/>
                  </a:schemeClr>
                </a:solidFill>
                <a:latin typeface="+mj-lt"/>
                <a:ea typeface="Arial MT Light" charset="0"/>
                <a:cs typeface="Arial MT Light" charset="0"/>
              </a:rPr>
              <a:t>Oslo, Norge</a:t>
            </a:r>
            <a:endParaRPr lang="nb-NO" sz="700" dirty="0">
              <a:solidFill>
                <a:schemeClr val="bg1">
                  <a:lumMod val="65000"/>
                </a:schemeClr>
              </a:solidFill>
              <a:latin typeface="+mj-lt"/>
              <a:ea typeface="Arial MT Light" charset="0"/>
              <a:cs typeface="Arial MT Light" charset="0"/>
            </a:endParaRPr>
          </a:p>
        </p:txBody>
      </p:sp>
      <p:pic>
        <p:nvPicPr>
          <p:cNvPr id="3" name="Bild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977" y="4108402"/>
            <a:ext cx="214784" cy="206755"/>
          </a:xfrm>
          <a:prstGeom prst="rect">
            <a:avLst/>
          </a:prstGeom>
        </p:spPr>
      </p:pic>
      <p:pic>
        <p:nvPicPr>
          <p:cNvPr id="27" name="Bild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977" y="4367445"/>
            <a:ext cx="214784" cy="206755"/>
          </a:xfrm>
          <a:prstGeom prst="rect">
            <a:avLst/>
          </a:prstGeom>
        </p:spPr>
      </p:pic>
      <p:pic>
        <p:nvPicPr>
          <p:cNvPr id="28" name="Bild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8335" y="4873705"/>
            <a:ext cx="214784" cy="206755"/>
          </a:xfrm>
          <a:prstGeom prst="rect">
            <a:avLst/>
          </a:prstGeom>
        </p:spPr>
      </p:pic>
      <p:pic>
        <p:nvPicPr>
          <p:cNvPr id="29" name="Bild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977" y="3101814"/>
            <a:ext cx="214784" cy="206755"/>
          </a:xfrm>
          <a:prstGeom prst="rect">
            <a:avLst/>
          </a:prstGeom>
        </p:spPr>
      </p:pic>
      <p:pic>
        <p:nvPicPr>
          <p:cNvPr id="30" name="Bild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6414" y="2733486"/>
            <a:ext cx="298671" cy="287506"/>
          </a:xfrm>
          <a:prstGeom prst="rect">
            <a:avLst/>
          </a:prstGeom>
        </p:spPr>
      </p:pic>
      <p:sp>
        <p:nvSpPr>
          <p:cNvPr id="31" name="TekstSylinder 30"/>
          <p:cNvSpPr txBox="1"/>
          <p:nvPr/>
        </p:nvSpPr>
        <p:spPr>
          <a:xfrm>
            <a:off x="2748335" y="2862974"/>
            <a:ext cx="923291" cy="184666"/>
          </a:xfrm>
          <a:prstGeom prst="rect">
            <a:avLst/>
          </a:prstGeom>
          <a:noFill/>
        </p:spPr>
        <p:txBody>
          <a:bodyPr wrap="square" rtlCol="0">
            <a:spAutoFit/>
          </a:bodyPr>
          <a:lstStyle/>
          <a:p>
            <a:r>
              <a:rPr lang="nb-NO" sz="600" dirty="0" smtClean="0">
                <a:latin typeface="+mj-lt"/>
                <a:ea typeface="Arial MT Light" charset="0"/>
                <a:cs typeface="Arial MT Light" charset="0"/>
              </a:rPr>
              <a:t>Nordmann</a:t>
            </a:r>
          </a:p>
        </p:txBody>
      </p:sp>
      <p:sp>
        <p:nvSpPr>
          <p:cNvPr id="32" name="TekstSylinder 31"/>
          <p:cNvSpPr txBox="1"/>
          <p:nvPr/>
        </p:nvSpPr>
        <p:spPr>
          <a:xfrm>
            <a:off x="2297331" y="1982702"/>
            <a:ext cx="923291" cy="184666"/>
          </a:xfrm>
          <a:prstGeom prst="rect">
            <a:avLst/>
          </a:prstGeom>
          <a:noFill/>
        </p:spPr>
        <p:txBody>
          <a:bodyPr wrap="square" rtlCol="0">
            <a:spAutoFit/>
          </a:bodyPr>
          <a:lstStyle/>
          <a:p>
            <a:r>
              <a:rPr lang="nb-NO" sz="600" dirty="0" smtClean="0">
                <a:solidFill>
                  <a:schemeClr val="bg1"/>
                </a:solidFill>
                <a:latin typeface="+mj-lt"/>
                <a:ea typeface="Arial MT Light" charset="0"/>
                <a:cs typeface="Arial MT Light" charset="0"/>
              </a:rPr>
              <a:t>Nordmann</a:t>
            </a:r>
          </a:p>
        </p:txBody>
      </p:sp>
      <p:sp>
        <p:nvSpPr>
          <p:cNvPr id="6" name="Rektangel 5"/>
          <p:cNvSpPr/>
          <p:nvPr/>
        </p:nvSpPr>
        <p:spPr>
          <a:xfrm>
            <a:off x="2782127" y="2442259"/>
            <a:ext cx="377762"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995670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Wyszukiwanie kontaktów</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8993" y="1913873"/>
            <a:ext cx="3087403" cy="4116537"/>
          </a:xfrm>
          <a:ln>
            <a:solidFill>
              <a:schemeClr val="tx1"/>
            </a:solidFill>
          </a:ln>
        </p:spPr>
      </p:pic>
      <p:pic>
        <p:nvPicPr>
          <p:cNvPr id="3" name="Bild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291" y="1894025"/>
            <a:ext cx="2150927" cy="3823869"/>
          </a:xfrm>
          <a:prstGeom prst="rect">
            <a:avLst/>
          </a:prstGeom>
          <a:ln>
            <a:solidFill>
              <a:schemeClr val="tx1"/>
            </a:solidFill>
          </a:ln>
        </p:spPr>
      </p:pic>
      <p:sp>
        <p:nvSpPr>
          <p:cNvPr id="8" name="Ellipse 7"/>
          <p:cNvSpPr/>
          <p:nvPr/>
        </p:nvSpPr>
        <p:spPr>
          <a:xfrm>
            <a:off x="7164729" y="4055623"/>
            <a:ext cx="2349661" cy="497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3" name="Bilde 12"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sp>
        <p:nvSpPr>
          <p:cNvPr id="2" name="Rektangel 1"/>
          <p:cNvSpPr/>
          <p:nvPr/>
        </p:nvSpPr>
        <p:spPr>
          <a:xfrm>
            <a:off x="3310359" y="3498181"/>
            <a:ext cx="1018573" cy="182567"/>
          </a:xfrm>
          <a:prstGeom prst="rect">
            <a:avLst/>
          </a:prstGeom>
          <a:solidFill>
            <a:srgbClr val="FF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p:cNvSpPr txBox="1"/>
          <p:nvPr/>
        </p:nvSpPr>
        <p:spPr>
          <a:xfrm>
            <a:off x="3357999" y="3415221"/>
            <a:ext cx="923291" cy="323165"/>
          </a:xfrm>
          <a:prstGeom prst="rect">
            <a:avLst/>
          </a:prstGeom>
          <a:noFill/>
        </p:spPr>
        <p:txBody>
          <a:bodyPr wrap="square" rtlCol="0">
            <a:spAutoFit/>
          </a:bodyPr>
          <a:lstStyle/>
          <a:p>
            <a:pPr algn="ctr"/>
            <a:r>
              <a:rPr lang="nb-NO" sz="900" dirty="0" smtClean="0">
                <a:latin typeface="+mj-lt"/>
                <a:ea typeface="Arial MT Light" charset="0"/>
                <a:cs typeface="Arial MT Light" charset="0"/>
              </a:rPr>
              <a:t>Ola Nordmann</a:t>
            </a:r>
          </a:p>
          <a:p>
            <a:pPr algn="ctr"/>
            <a:r>
              <a:rPr lang="nb-NO" sz="600" dirty="0" smtClean="0">
                <a:latin typeface="+mj-lt"/>
                <a:ea typeface="Arial MT Light" charset="0"/>
                <a:cs typeface="Arial MT Light" charset="0"/>
              </a:rPr>
              <a:t>Oslo, Norge</a:t>
            </a:r>
            <a:endParaRPr lang="nb-NO" sz="600" dirty="0">
              <a:latin typeface="+mj-lt"/>
              <a:ea typeface="Arial MT Light" charset="0"/>
              <a:cs typeface="Arial MT Light" charset="0"/>
            </a:endParaRPr>
          </a:p>
        </p:txBody>
      </p:sp>
      <p:sp>
        <p:nvSpPr>
          <p:cNvPr id="5" name="Rektangel 4"/>
          <p:cNvSpPr/>
          <p:nvPr/>
        </p:nvSpPr>
        <p:spPr>
          <a:xfrm>
            <a:off x="7465672" y="3759658"/>
            <a:ext cx="659755" cy="198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p:cNvSpPr/>
          <p:nvPr/>
        </p:nvSpPr>
        <p:spPr>
          <a:xfrm>
            <a:off x="3113725" y="3599681"/>
            <a:ext cx="1363293" cy="4443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p:cNvSpPr txBox="1"/>
          <p:nvPr/>
        </p:nvSpPr>
        <p:spPr>
          <a:xfrm>
            <a:off x="7506550" y="2100697"/>
            <a:ext cx="923291" cy="230832"/>
          </a:xfrm>
          <a:prstGeom prst="rect">
            <a:avLst/>
          </a:prstGeom>
          <a:solidFill>
            <a:schemeClr val="bg1"/>
          </a:solidFill>
        </p:spPr>
        <p:txBody>
          <a:bodyPr wrap="square" rtlCol="0">
            <a:spAutoFit/>
          </a:bodyPr>
          <a:lstStyle/>
          <a:p>
            <a:pPr algn="ctr"/>
            <a:r>
              <a:rPr lang="nb-NO" sz="900" b="1" dirty="0" smtClean="0">
                <a:solidFill>
                  <a:srgbClr val="0F8AB6"/>
                </a:solidFill>
                <a:latin typeface="Calibri" charset="0"/>
                <a:ea typeface="Calibri" charset="0"/>
                <a:cs typeface="Calibri" charset="0"/>
              </a:rPr>
              <a:t>Ola Nordmann</a:t>
            </a:r>
          </a:p>
        </p:txBody>
      </p:sp>
      <p:sp>
        <p:nvSpPr>
          <p:cNvPr id="18" name="TekstSylinder 17"/>
          <p:cNvSpPr txBox="1"/>
          <p:nvPr/>
        </p:nvSpPr>
        <p:spPr>
          <a:xfrm>
            <a:off x="7328645" y="3749960"/>
            <a:ext cx="796782" cy="215444"/>
          </a:xfrm>
          <a:prstGeom prst="rect">
            <a:avLst/>
          </a:prstGeom>
          <a:solidFill>
            <a:schemeClr val="bg1"/>
          </a:solidFill>
        </p:spPr>
        <p:txBody>
          <a:bodyPr wrap="square" rtlCol="0">
            <a:spAutoFit/>
          </a:bodyPr>
          <a:lstStyle/>
          <a:p>
            <a:pPr algn="r"/>
            <a:r>
              <a:rPr lang="nb-NO" sz="800" dirty="0" smtClean="0">
                <a:solidFill>
                  <a:schemeClr val="bg2">
                    <a:lumMod val="75000"/>
                  </a:schemeClr>
                </a:solidFill>
                <a:latin typeface="+mj-lt"/>
                <a:ea typeface="Calibri" charset="0"/>
                <a:cs typeface="Calibri" charset="0"/>
              </a:rPr>
              <a:t>Ola Nordmann</a:t>
            </a:r>
          </a:p>
        </p:txBody>
      </p:sp>
      <p:sp>
        <p:nvSpPr>
          <p:cNvPr id="19" name="TekstSylinder 18"/>
          <p:cNvSpPr txBox="1"/>
          <p:nvPr/>
        </p:nvSpPr>
        <p:spPr>
          <a:xfrm>
            <a:off x="2343631" y="1994277"/>
            <a:ext cx="923291" cy="184666"/>
          </a:xfrm>
          <a:prstGeom prst="rect">
            <a:avLst/>
          </a:prstGeom>
          <a:noFill/>
        </p:spPr>
        <p:txBody>
          <a:bodyPr wrap="square" rtlCol="0">
            <a:spAutoFit/>
          </a:bodyPr>
          <a:lstStyle/>
          <a:p>
            <a:r>
              <a:rPr lang="nb-NO" sz="600" dirty="0" smtClean="0">
                <a:solidFill>
                  <a:schemeClr val="bg1"/>
                </a:solidFill>
                <a:latin typeface="+mj-lt"/>
                <a:ea typeface="Arial MT Light" charset="0"/>
                <a:cs typeface="Arial MT Light" charset="0"/>
              </a:rPr>
              <a:t>Nordmann</a:t>
            </a:r>
          </a:p>
        </p:txBody>
      </p:sp>
      <p:sp>
        <p:nvSpPr>
          <p:cNvPr id="22" name="Rektangel 21"/>
          <p:cNvSpPr/>
          <p:nvPr/>
        </p:nvSpPr>
        <p:spPr>
          <a:xfrm>
            <a:off x="2828427" y="2453834"/>
            <a:ext cx="377762"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ekstSylinder 22"/>
          <p:cNvSpPr txBox="1"/>
          <p:nvPr/>
        </p:nvSpPr>
        <p:spPr>
          <a:xfrm>
            <a:off x="2744543" y="4072877"/>
            <a:ext cx="923291" cy="184666"/>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nordmann</a:t>
            </a:r>
          </a:p>
        </p:txBody>
      </p:sp>
      <p:pic>
        <p:nvPicPr>
          <p:cNvPr id="6" name="Bild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8529" y="3210445"/>
            <a:ext cx="476546" cy="458730"/>
          </a:xfrm>
          <a:prstGeom prst="rect">
            <a:avLst/>
          </a:prstGeom>
        </p:spPr>
      </p:pic>
    </p:spTree>
    <p:extLst>
      <p:ext uri="{BB962C8B-B14F-4D97-AF65-F5344CB8AC3E}">
        <p14:creationId xmlns:p14="http://schemas.microsoft.com/office/powerpoint/2010/main" val="555272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0"/>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Wyszukiwanie kontaktów</a:t>
            </a:r>
            <a:endParaRPr lang="nb-NO" dirty="0"/>
          </a:p>
        </p:txBody>
      </p:sp>
      <p:sp>
        <p:nvSpPr>
          <p:cNvPr id="9"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3" name="Bilde 2"/>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268901" y="1894026"/>
            <a:ext cx="2118167" cy="3765630"/>
          </a:xfrm>
          <a:prstGeom prst="rect">
            <a:avLst/>
          </a:prstGeom>
          <a:ln>
            <a:solidFill>
              <a:schemeClr val="tx1"/>
            </a:solidFill>
          </a:ln>
        </p:spPr>
      </p:pic>
      <p:pic>
        <p:nvPicPr>
          <p:cNvPr id="10" name="Bilde 9"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1" name="Bilde 10"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sp>
        <p:nvSpPr>
          <p:cNvPr id="12" name="TekstSylinder 11"/>
          <p:cNvSpPr txBox="1"/>
          <p:nvPr/>
        </p:nvSpPr>
        <p:spPr>
          <a:xfrm>
            <a:off x="7506550" y="2089122"/>
            <a:ext cx="923291" cy="230832"/>
          </a:xfrm>
          <a:prstGeom prst="rect">
            <a:avLst/>
          </a:prstGeom>
          <a:solidFill>
            <a:schemeClr val="bg1"/>
          </a:solidFill>
        </p:spPr>
        <p:txBody>
          <a:bodyPr wrap="square" rtlCol="0">
            <a:spAutoFit/>
          </a:bodyPr>
          <a:lstStyle/>
          <a:p>
            <a:pPr algn="ctr"/>
            <a:r>
              <a:rPr lang="nb-NO" sz="900" b="1" dirty="0" smtClean="0">
                <a:solidFill>
                  <a:srgbClr val="0F8AB6"/>
                </a:solidFill>
                <a:latin typeface="Calibri" charset="0"/>
                <a:ea typeface="Calibri" charset="0"/>
                <a:cs typeface="Calibri" charset="0"/>
              </a:rPr>
              <a:t>Ola Nordmann</a:t>
            </a:r>
          </a:p>
        </p:txBody>
      </p:sp>
      <p:sp>
        <p:nvSpPr>
          <p:cNvPr id="6" name="Rektangel 5"/>
          <p:cNvSpPr/>
          <p:nvPr/>
        </p:nvSpPr>
        <p:spPr>
          <a:xfrm>
            <a:off x="2870522" y="2639606"/>
            <a:ext cx="35881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p:cNvSpPr txBox="1"/>
          <p:nvPr/>
        </p:nvSpPr>
        <p:spPr>
          <a:xfrm>
            <a:off x="1670499" y="3259624"/>
            <a:ext cx="891799" cy="200055"/>
          </a:xfrm>
          <a:prstGeom prst="rect">
            <a:avLst/>
          </a:prstGeom>
          <a:noFill/>
        </p:spPr>
        <p:txBody>
          <a:bodyPr wrap="square" rtlCol="0">
            <a:spAutoFit/>
          </a:bodyPr>
          <a:lstStyle/>
          <a:p>
            <a:pPr algn="ctr"/>
            <a:r>
              <a:rPr lang="nb-NO" sz="700" b="1" dirty="0" smtClean="0">
                <a:solidFill>
                  <a:schemeClr val="bg1"/>
                </a:solidFill>
                <a:latin typeface="+mj-lt"/>
                <a:ea typeface="Calibri" charset="0"/>
                <a:cs typeface="Calibri" charset="0"/>
              </a:rPr>
              <a:t>Nordmann</a:t>
            </a:r>
          </a:p>
        </p:txBody>
      </p:sp>
      <p:pic>
        <p:nvPicPr>
          <p:cNvPr id="21" name="Bild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0752" y="1913873"/>
            <a:ext cx="2827855" cy="3758542"/>
          </a:xfrm>
          <a:prstGeom prst="rect">
            <a:avLst/>
          </a:prstGeom>
        </p:spPr>
      </p:pic>
    </p:spTree>
    <p:extLst>
      <p:ext uri="{BB962C8B-B14F-4D97-AF65-F5344CB8AC3E}">
        <p14:creationId xmlns:p14="http://schemas.microsoft.com/office/powerpoint/2010/main" val="16325072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5" name="Tittel 1"/>
          <p:cNvSpPr txBox="1">
            <a:spLocks/>
          </p:cNvSpPr>
          <p:nvPr/>
        </p:nvSpPr>
        <p:spPr>
          <a:xfrm>
            <a:off x="1971040" y="2468008"/>
            <a:ext cx="1703785" cy="3611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pl-PL" dirty="0" smtClean="0"/>
              <a:t>Część</a:t>
            </a:r>
            <a:r>
              <a:rPr lang="nb-NO" dirty="0" smtClean="0"/>
              <a:t> 7</a:t>
            </a:r>
            <a:endParaRPr lang="nb-NO" dirty="0"/>
          </a:p>
        </p:txBody>
      </p:sp>
      <p:sp>
        <p:nvSpPr>
          <p:cNvPr id="6" name="Plassholder for tekst 2"/>
          <p:cNvSpPr txBox="1">
            <a:spLocks/>
          </p:cNvSpPr>
          <p:nvPr/>
        </p:nvSpPr>
        <p:spPr>
          <a:xfrm>
            <a:off x="4071131" y="2347485"/>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dirty="0"/>
              <a:t>Dzwonienie na kontakt </a:t>
            </a:r>
            <a:r>
              <a:rPr lang="pl-PL" dirty="0" smtClean="0"/>
              <a:t>i </a:t>
            </a:r>
            <a:r>
              <a:rPr lang="pl-PL" dirty="0"/>
              <a:t>odbieranie rozmów</a:t>
            </a:r>
            <a:endParaRPr lang="nb-NO" dirty="0" smtClean="0"/>
          </a:p>
        </p:txBody>
      </p:sp>
    </p:spTree>
    <p:extLst>
      <p:ext uri="{BB962C8B-B14F-4D97-AF65-F5344CB8AC3E}">
        <p14:creationId xmlns:p14="http://schemas.microsoft.com/office/powerpoint/2010/main" val="33358677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7" name="Rektangel 6"/>
          <p:cNvSpPr/>
          <p:nvPr/>
        </p:nvSpPr>
        <p:spPr>
          <a:xfrm>
            <a:off x="2631518" y="2273234"/>
            <a:ext cx="784852" cy="200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4734045" y="1875099"/>
            <a:ext cx="601884" cy="150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4965537" y="2231530"/>
            <a:ext cx="416689" cy="100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Rektangel 10"/>
          <p:cNvSpPr/>
          <p:nvPr/>
        </p:nvSpPr>
        <p:spPr>
          <a:xfrm>
            <a:off x="6208941" y="4502097"/>
            <a:ext cx="608547" cy="8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9" name="Bild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036" y="1494079"/>
            <a:ext cx="2904638" cy="3860595"/>
          </a:xfrm>
          <a:prstGeom prst="rect">
            <a:avLst/>
          </a:prstGeom>
        </p:spPr>
      </p:pic>
    </p:spTree>
    <p:extLst>
      <p:ext uri="{BB962C8B-B14F-4D97-AF65-F5344CB8AC3E}">
        <p14:creationId xmlns:p14="http://schemas.microsoft.com/office/powerpoint/2010/main" val="3867148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U</a:t>
            </a:r>
            <a:r>
              <a:rPr lang="pl-PL" dirty="0"/>
              <a:t>rządzenia</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cxnSp>
        <p:nvCxnSpPr>
          <p:cNvPr id="20" name="Rett pil 19"/>
          <p:cNvCxnSpPr/>
          <p:nvPr/>
        </p:nvCxnSpPr>
        <p:spPr>
          <a:xfrm flipV="1">
            <a:off x="5310779" y="3342424"/>
            <a:ext cx="873672" cy="900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Rett pil 20"/>
          <p:cNvCxnSpPr/>
          <p:nvPr/>
        </p:nvCxnSpPr>
        <p:spPr>
          <a:xfrm flipH="1" flipV="1">
            <a:off x="5310779" y="2973963"/>
            <a:ext cx="873672" cy="900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8" name="Gruppe 7"/>
          <p:cNvGrpSpPr/>
          <p:nvPr/>
        </p:nvGrpSpPr>
        <p:grpSpPr>
          <a:xfrm>
            <a:off x="3501599" y="1616387"/>
            <a:ext cx="1350154" cy="3603796"/>
            <a:chOff x="3148566" y="1332772"/>
            <a:chExt cx="1574157" cy="4201699"/>
          </a:xfrm>
        </p:grpSpPr>
        <p:pic>
          <p:nvPicPr>
            <p:cNvPr id="18" name="Bilde 17" descr="man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566" y="1332772"/>
              <a:ext cx="1574157" cy="4201699"/>
            </a:xfrm>
            <a:prstGeom prst="rect">
              <a:avLst/>
            </a:prstGeom>
          </p:spPr>
        </p:pic>
        <p:sp>
          <p:nvSpPr>
            <p:cNvPr id="5" name="Ellipse 4"/>
            <p:cNvSpPr/>
            <p:nvPr/>
          </p:nvSpPr>
          <p:spPr>
            <a:xfrm>
              <a:off x="3927396" y="1724903"/>
              <a:ext cx="181617" cy="1816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rekant 6"/>
            <p:cNvSpPr/>
            <p:nvPr/>
          </p:nvSpPr>
          <p:spPr>
            <a:xfrm rot="16200000" flipH="1">
              <a:off x="3949542" y="1898518"/>
              <a:ext cx="454091" cy="40578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4" name="Gruppe 23"/>
          <p:cNvGrpSpPr/>
          <p:nvPr/>
        </p:nvGrpSpPr>
        <p:grpSpPr>
          <a:xfrm>
            <a:off x="6721782" y="2080910"/>
            <a:ext cx="1632196" cy="2146035"/>
            <a:chOff x="6635013" y="1641655"/>
            <a:chExt cx="2532137" cy="3329291"/>
          </a:xfrm>
        </p:grpSpPr>
        <p:pic>
          <p:nvPicPr>
            <p:cNvPr id="15" name="Bilde 14"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013" y="1641655"/>
              <a:ext cx="2532137" cy="3329291"/>
            </a:xfrm>
            <a:prstGeom prst="rect">
              <a:avLst/>
            </a:prstGeom>
          </p:spPr>
        </p:pic>
        <p:pic>
          <p:nvPicPr>
            <p:cNvPr id="4" name="Bild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4321" y="2266238"/>
              <a:ext cx="1493520" cy="2334768"/>
            </a:xfrm>
            <a:prstGeom prst="rect">
              <a:avLst/>
            </a:prstGeom>
          </p:spPr>
        </p:pic>
        <p:sp>
          <p:nvSpPr>
            <p:cNvPr id="22" name="Ellipse 21"/>
            <p:cNvSpPr/>
            <p:nvPr/>
          </p:nvSpPr>
          <p:spPr>
            <a:xfrm flipH="1">
              <a:off x="7669023" y="2612069"/>
              <a:ext cx="181617" cy="1816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Trekant 22"/>
            <p:cNvSpPr/>
            <p:nvPr/>
          </p:nvSpPr>
          <p:spPr>
            <a:xfrm rot="5400000">
              <a:off x="7441978" y="2774109"/>
              <a:ext cx="454091" cy="40578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4434328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10" name="Bilde 9"/>
          <p:cNvPicPr>
            <a:picLocks noChangeAspect="1"/>
          </p:cNvPicPr>
          <p:nvPr/>
        </p:nvPicPr>
        <p:blipFill rotWithShape="1">
          <a:blip r:embed="rId4">
            <a:extLst>
              <a:ext uri="{28A0092B-C50C-407E-A947-70E740481C1C}">
                <a14:useLocalDpi xmlns:a14="http://schemas.microsoft.com/office/drawing/2010/main" val="0"/>
              </a:ext>
            </a:extLst>
          </a:blip>
          <a:srcRect t="-1" r="-172" b="40158"/>
          <a:stretch/>
        </p:blipFill>
        <p:spPr>
          <a:xfrm>
            <a:off x="3176827" y="1641684"/>
            <a:ext cx="5816701" cy="4618557"/>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3" name="Ellipse 2"/>
          <p:cNvSpPr/>
          <p:nvPr/>
        </p:nvSpPr>
        <p:spPr>
          <a:xfrm>
            <a:off x="3067292" y="2362117"/>
            <a:ext cx="1620454" cy="571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Ellipse 8"/>
          <p:cNvSpPr/>
          <p:nvPr/>
        </p:nvSpPr>
        <p:spPr>
          <a:xfrm>
            <a:off x="7948018" y="1769006"/>
            <a:ext cx="559373" cy="4186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08379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9" name="Bilde 8"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0002" y="1674600"/>
            <a:ext cx="2307929" cy="3094892"/>
          </a:xfrm>
          <a:prstGeom prst="rect">
            <a:avLst/>
          </a:prstGeom>
        </p:spPr>
      </p:pic>
      <p:pic>
        <p:nvPicPr>
          <p:cNvPr id="10" name="Bilde 9"/>
          <p:cNvPicPr>
            <a:picLocks noChangeAspect="1"/>
          </p:cNvPicPr>
          <p:nvPr/>
        </p:nvPicPr>
        <p:blipFill>
          <a:blip r:embed="rId5"/>
          <a:stretch>
            <a:fillRect/>
          </a:stretch>
        </p:blipFill>
        <p:spPr>
          <a:xfrm>
            <a:off x="8568076" y="2291787"/>
            <a:ext cx="809168" cy="1765076"/>
          </a:xfrm>
          <a:prstGeom prst="rect">
            <a:avLst/>
          </a:prstGeom>
        </p:spPr>
      </p:pic>
      <p:pic>
        <p:nvPicPr>
          <p:cNvPr id="2" name="Bild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67055">
            <a:off x="3554082" y="2363162"/>
            <a:ext cx="373857" cy="1339087"/>
          </a:xfrm>
          <a:prstGeom prst="rect">
            <a:avLst/>
          </a:prstGeom>
        </p:spPr>
      </p:pic>
      <p:pic>
        <p:nvPicPr>
          <p:cNvPr id="3" name="Bild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7798" y="2810398"/>
            <a:ext cx="1188556" cy="533989"/>
          </a:xfrm>
          <a:prstGeom prst="rect">
            <a:avLst/>
          </a:prstGeom>
        </p:spPr>
      </p:pic>
      <p:pic>
        <p:nvPicPr>
          <p:cNvPr id="20" name="Bilde 19"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776" y="2139814"/>
            <a:ext cx="4697134" cy="5870176"/>
          </a:xfrm>
          <a:prstGeom prst="rect">
            <a:avLst/>
          </a:prstGeom>
        </p:spPr>
      </p:pic>
      <p:pic>
        <p:nvPicPr>
          <p:cNvPr id="5" name="Bild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7045" y="1980010"/>
            <a:ext cx="1923077" cy="2499393"/>
          </a:xfrm>
          <a:prstGeom prst="rect">
            <a:avLst/>
          </a:prstGeom>
        </p:spPr>
      </p:pic>
    </p:spTree>
    <p:extLst>
      <p:ext uri="{BB962C8B-B14F-4D97-AF65-F5344CB8AC3E}">
        <p14:creationId xmlns:p14="http://schemas.microsoft.com/office/powerpoint/2010/main" val="548866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5" name="Bilde 14"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0002" y="1674600"/>
            <a:ext cx="2307929" cy="3094892"/>
          </a:xfrm>
          <a:prstGeom prst="rect">
            <a:avLst/>
          </a:prstGeom>
        </p:spPr>
      </p:pic>
      <p:pic>
        <p:nvPicPr>
          <p:cNvPr id="18" name="Bild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67055">
            <a:off x="3554082" y="2363162"/>
            <a:ext cx="373857" cy="1339087"/>
          </a:xfrm>
          <a:prstGeom prst="rect">
            <a:avLst/>
          </a:prstGeom>
        </p:spPr>
      </p:pic>
      <p:pic>
        <p:nvPicPr>
          <p:cNvPr id="19" name="Bild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798" y="2810398"/>
            <a:ext cx="1188556" cy="533989"/>
          </a:xfrm>
          <a:prstGeom prst="rect">
            <a:avLst/>
          </a:prstGeom>
        </p:spPr>
      </p:pic>
      <p:pic>
        <p:nvPicPr>
          <p:cNvPr id="11" name="Bilde 10" descr="pekehån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531" y="2071996"/>
            <a:ext cx="4697134" cy="5870176"/>
          </a:xfrm>
          <a:prstGeom prst="rect">
            <a:avLst/>
          </a:prstGeom>
        </p:spPr>
      </p:pic>
      <p:pic>
        <p:nvPicPr>
          <p:cNvPr id="2" name="Bild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7975" y="1956898"/>
            <a:ext cx="1944547" cy="2590659"/>
          </a:xfrm>
          <a:prstGeom prst="rect">
            <a:avLst/>
          </a:prstGeom>
        </p:spPr>
      </p:pic>
      <p:pic>
        <p:nvPicPr>
          <p:cNvPr id="14" name="Bilde 13"/>
          <p:cNvPicPr>
            <a:picLocks noChangeAspect="1"/>
          </p:cNvPicPr>
          <p:nvPr/>
        </p:nvPicPr>
        <p:blipFill>
          <a:blip r:embed="rId9"/>
          <a:stretch>
            <a:fillRect/>
          </a:stretch>
        </p:blipFill>
        <p:spPr>
          <a:xfrm>
            <a:off x="8568076" y="2291787"/>
            <a:ext cx="809168" cy="1765076"/>
          </a:xfrm>
          <a:prstGeom prst="rect">
            <a:avLst/>
          </a:prstGeom>
        </p:spPr>
      </p:pic>
    </p:spTree>
    <p:extLst>
      <p:ext uri="{BB962C8B-B14F-4D97-AF65-F5344CB8AC3E}">
        <p14:creationId xmlns:p14="http://schemas.microsoft.com/office/powerpoint/2010/main" val="13637279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4"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5"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3286" y="1980645"/>
            <a:ext cx="5290990" cy="2909821"/>
          </a:xfrm>
          <a:prstGeom prst="rect">
            <a:avLst/>
          </a:prstGeom>
        </p:spPr>
      </p:pic>
      <p:pic>
        <p:nvPicPr>
          <p:cNvPr id="17" name="Bilde 16"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22" y="1770479"/>
            <a:ext cx="2307929" cy="3094892"/>
          </a:xfrm>
          <a:prstGeom prst="rect">
            <a:avLst/>
          </a:prstGeom>
        </p:spPr>
      </p:pic>
      <p:cxnSp>
        <p:nvCxnSpPr>
          <p:cNvPr id="20" name="Rett pil 19"/>
          <p:cNvCxnSpPr/>
          <p:nvPr/>
        </p:nvCxnSpPr>
        <p:spPr>
          <a:xfrm flipV="1">
            <a:off x="6185791" y="3221854"/>
            <a:ext cx="873672" cy="900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ittel 1"/>
          <p:cNvSpPr txBox="1">
            <a:spLocks/>
          </p:cNvSpPr>
          <p:nvPr/>
        </p:nvSpPr>
        <p:spPr>
          <a:xfrm>
            <a:off x="8378536" y="5305340"/>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latin typeface="+mn-lt"/>
              </a:rPr>
              <a:t>Ola</a:t>
            </a:r>
            <a:endParaRPr lang="nb-NO" b="1" dirty="0">
              <a:latin typeface="+mn-lt"/>
            </a:endParaRPr>
          </a:p>
        </p:txBody>
      </p:sp>
      <p:sp>
        <p:nvSpPr>
          <p:cNvPr id="21" name="Tittel 1"/>
          <p:cNvSpPr txBox="1">
            <a:spLocks/>
          </p:cNvSpPr>
          <p:nvPr/>
        </p:nvSpPr>
        <p:spPr>
          <a:xfrm>
            <a:off x="2723727" y="5298580"/>
            <a:ext cx="862453"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latin typeface="+mn-lt"/>
              </a:rPr>
              <a:t>Kari</a:t>
            </a:r>
            <a:endParaRPr lang="nb-NO" b="1" dirty="0">
              <a:latin typeface="+mn-lt"/>
            </a:endParaRPr>
          </a:p>
        </p:txBody>
      </p:sp>
      <p:pic>
        <p:nvPicPr>
          <p:cNvPr id="13" name="Bilde 12"/>
          <p:cNvPicPr>
            <a:picLocks noChangeAspect="1"/>
          </p:cNvPicPr>
          <p:nvPr/>
        </p:nvPicPr>
        <p:blipFill>
          <a:blip r:embed="rId6"/>
          <a:stretch>
            <a:fillRect/>
          </a:stretch>
        </p:blipFill>
        <p:spPr>
          <a:xfrm>
            <a:off x="5088273" y="2364411"/>
            <a:ext cx="809168" cy="1765076"/>
          </a:xfrm>
          <a:prstGeom prst="rect">
            <a:avLst/>
          </a:prstGeom>
        </p:spPr>
      </p:pic>
      <p:pic>
        <p:nvPicPr>
          <p:cNvPr id="16" name="Bild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8163" y="2022595"/>
            <a:ext cx="1913582" cy="2549405"/>
          </a:xfrm>
          <a:prstGeom prst="rect">
            <a:avLst/>
          </a:prstGeom>
        </p:spPr>
      </p:pic>
      <p:pic>
        <p:nvPicPr>
          <p:cNvPr id="3" name="Bild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0042" y="2625322"/>
            <a:ext cx="2209462" cy="621038"/>
          </a:xfrm>
          <a:prstGeom prst="rect">
            <a:avLst/>
          </a:prstGeom>
        </p:spPr>
      </p:pic>
    </p:spTree>
    <p:extLst>
      <p:ext uri="{BB962C8B-B14F-4D97-AF65-F5344CB8AC3E}">
        <p14:creationId xmlns:p14="http://schemas.microsoft.com/office/powerpoint/2010/main" val="22131722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spTree>
    <p:extLst>
      <p:ext uri="{BB962C8B-B14F-4D97-AF65-F5344CB8AC3E}">
        <p14:creationId xmlns:p14="http://schemas.microsoft.com/office/powerpoint/2010/main" val="31595471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pic>
        <p:nvPicPr>
          <p:cNvPr id="11" name="Bilde 10" descr="peke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700" y="2487370"/>
            <a:ext cx="4078531" cy="5097085"/>
          </a:xfrm>
          <a:prstGeom prst="rect">
            <a:avLst/>
          </a:prstGeom>
        </p:spPr>
      </p:pic>
    </p:spTree>
    <p:extLst>
      <p:ext uri="{BB962C8B-B14F-4D97-AF65-F5344CB8AC3E}">
        <p14:creationId xmlns:p14="http://schemas.microsoft.com/office/powerpoint/2010/main" val="26431422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pic>
        <p:nvPicPr>
          <p:cNvPr id="11" name="Bilde 10" descr="peke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668" y="2452646"/>
            <a:ext cx="4078531" cy="5097085"/>
          </a:xfrm>
          <a:prstGeom prst="rect">
            <a:avLst/>
          </a:prstGeom>
        </p:spPr>
      </p:pic>
    </p:spTree>
    <p:extLst>
      <p:ext uri="{BB962C8B-B14F-4D97-AF65-F5344CB8AC3E}">
        <p14:creationId xmlns:p14="http://schemas.microsoft.com/office/powerpoint/2010/main" val="9533068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pic>
        <p:nvPicPr>
          <p:cNvPr id="9" name="Bilde 8" descr="peke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2135" y="2475795"/>
            <a:ext cx="4078531" cy="5097085"/>
          </a:xfrm>
          <a:prstGeom prst="rect">
            <a:avLst/>
          </a:prstGeom>
        </p:spPr>
      </p:pic>
    </p:spTree>
    <p:extLst>
      <p:ext uri="{BB962C8B-B14F-4D97-AF65-F5344CB8AC3E}">
        <p14:creationId xmlns:p14="http://schemas.microsoft.com/office/powerpoint/2010/main" val="33094559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33" name="Bilde 32"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641" y="1503824"/>
            <a:ext cx="2738669" cy="3672507"/>
          </a:xfrm>
          <a:prstGeom prst="rect">
            <a:avLst/>
          </a:prstGeom>
        </p:spPr>
      </p:pic>
      <p:pic>
        <p:nvPicPr>
          <p:cNvPr id="34" name="Bild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820" y="1841719"/>
            <a:ext cx="2252527" cy="3003370"/>
          </a:xfrm>
          <a:prstGeom prst="rect">
            <a:avLst/>
          </a:prstGeom>
          <a:ln>
            <a:solidFill>
              <a:srgbClr val="000000"/>
            </a:solidFill>
          </a:ln>
        </p:spPr>
      </p:pic>
      <p:sp>
        <p:nvSpPr>
          <p:cNvPr id="35" name="Tittel 1"/>
          <p:cNvSpPr txBox="1">
            <a:spLocks/>
          </p:cNvSpPr>
          <p:nvPr/>
        </p:nvSpPr>
        <p:spPr>
          <a:xfrm>
            <a:off x="2928395" y="5474508"/>
            <a:ext cx="788484"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Kari</a:t>
            </a:r>
            <a:endParaRPr lang="nb-NO" b="1" dirty="0">
              <a:solidFill>
                <a:srgbClr val="FF0000"/>
              </a:solidFill>
              <a:latin typeface="+mn-lt"/>
            </a:endParaRPr>
          </a:p>
        </p:txBody>
      </p:sp>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6" name="Ellipse 5"/>
          <p:cNvSpPr/>
          <p:nvPr/>
        </p:nvSpPr>
        <p:spPr>
          <a:xfrm>
            <a:off x="4018756" y="4277916"/>
            <a:ext cx="763876" cy="7162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5" name="Rett pil 24"/>
          <p:cNvCxnSpPr/>
          <p:nvPr/>
        </p:nvCxnSpPr>
        <p:spPr>
          <a:xfrm flipV="1">
            <a:off x="3716879" y="5002067"/>
            <a:ext cx="520071" cy="6230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tt pil 28"/>
          <p:cNvCxnSpPr/>
          <p:nvPr/>
        </p:nvCxnSpPr>
        <p:spPr>
          <a:xfrm flipH="1" flipV="1">
            <a:off x="4097438" y="3472397"/>
            <a:ext cx="3899135" cy="19136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ittel 1"/>
          <p:cNvSpPr txBox="1">
            <a:spLocks/>
          </p:cNvSpPr>
          <p:nvPr/>
        </p:nvSpPr>
        <p:spPr>
          <a:xfrm>
            <a:off x="7996573" y="5474508"/>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Ola</a:t>
            </a:r>
            <a:endParaRPr lang="nb-NO" b="1" dirty="0">
              <a:solidFill>
                <a:srgbClr val="FF0000"/>
              </a:solidFill>
              <a:latin typeface="+mn-lt"/>
            </a:endParaRPr>
          </a:p>
        </p:txBody>
      </p:sp>
      <p:pic>
        <p:nvPicPr>
          <p:cNvPr id="38" name="Bilde 37" descr="laptop.png"/>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5816278" y="1503824"/>
            <a:ext cx="6420775" cy="3531155"/>
          </a:xfrm>
          <a:prstGeom prst="rect">
            <a:avLst/>
          </a:prstGeom>
        </p:spPr>
      </p:pic>
    </p:spTree>
    <p:extLst>
      <p:ext uri="{BB962C8B-B14F-4D97-AF65-F5344CB8AC3E}">
        <p14:creationId xmlns:p14="http://schemas.microsoft.com/office/powerpoint/2010/main" val="36138743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pic>
        <p:nvPicPr>
          <p:cNvPr id="18" name="Bilde 17" descr="laptop.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642250" y="1512929"/>
            <a:ext cx="6572590" cy="3614647"/>
          </a:xfrm>
          <a:prstGeom prst="rect">
            <a:avLst/>
          </a:prstGeom>
        </p:spPr>
      </p:pic>
      <p:pic>
        <p:nvPicPr>
          <p:cNvPr id="14" name="Bilde 13"/>
          <p:cNvPicPr>
            <a:picLocks noChangeAspect="1"/>
          </p:cNvPicPr>
          <p:nvPr/>
        </p:nvPicPr>
        <p:blipFill>
          <a:blip r:embed="rId5"/>
          <a:stretch>
            <a:fillRect/>
          </a:stretch>
        </p:blipFill>
        <p:spPr>
          <a:xfrm>
            <a:off x="6881951" y="1873893"/>
            <a:ext cx="3007203" cy="1916312"/>
          </a:xfrm>
          <a:prstGeom prst="rect">
            <a:avLst/>
          </a:prstGeom>
        </p:spPr>
      </p:pic>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34" name="Bilde 33" descr="nettbrett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1641" y="1503824"/>
            <a:ext cx="2738669" cy="3672507"/>
          </a:xfrm>
          <a:prstGeom prst="rect">
            <a:avLst/>
          </a:prstGeom>
        </p:spPr>
      </p:pic>
      <p:pic>
        <p:nvPicPr>
          <p:cNvPr id="35" name="Bilde 34"/>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2330820" y="1841719"/>
            <a:ext cx="2252527" cy="3003370"/>
          </a:xfrm>
          <a:prstGeom prst="rect">
            <a:avLst/>
          </a:prstGeom>
          <a:ln>
            <a:solidFill>
              <a:srgbClr val="000000"/>
            </a:solidFill>
          </a:ln>
        </p:spPr>
      </p:pic>
      <p:sp>
        <p:nvSpPr>
          <p:cNvPr id="37" name="Ellipse 36"/>
          <p:cNvSpPr/>
          <p:nvPr/>
        </p:nvSpPr>
        <p:spPr>
          <a:xfrm>
            <a:off x="4018756" y="4277916"/>
            <a:ext cx="763876" cy="7162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5" name="Rett pil 24"/>
          <p:cNvCxnSpPr/>
          <p:nvPr/>
        </p:nvCxnSpPr>
        <p:spPr>
          <a:xfrm flipV="1">
            <a:off x="4782632" y="3038039"/>
            <a:ext cx="3493267" cy="14645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tt pil 39"/>
          <p:cNvCxnSpPr/>
          <p:nvPr/>
        </p:nvCxnSpPr>
        <p:spPr>
          <a:xfrm flipH="1">
            <a:off x="3747454" y="4939773"/>
            <a:ext cx="431007" cy="5759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ittel 1"/>
          <p:cNvSpPr txBox="1">
            <a:spLocks/>
          </p:cNvSpPr>
          <p:nvPr/>
        </p:nvSpPr>
        <p:spPr>
          <a:xfrm>
            <a:off x="2928395" y="5474508"/>
            <a:ext cx="788484"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Kari</a:t>
            </a:r>
            <a:endParaRPr lang="nb-NO" b="1" dirty="0">
              <a:solidFill>
                <a:srgbClr val="FF0000"/>
              </a:solidFill>
              <a:latin typeface="+mn-lt"/>
            </a:endParaRPr>
          </a:p>
        </p:txBody>
      </p:sp>
      <p:sp>
        <p:nvSpPr>
          <p:cNvPr id="19" name="Tittel 1"/>
          <p:cNvSpPr txBox="1">
            <a:spLocks/>
          </p:cNvSpPr>
          <p:nvPr/>
        </p:nvSpPr>
        <p:spPr>
          <a:xfrm>
            <a:off x="7995479" y="5428267"/>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chemeClr val="tx1"/>
                </a:solidFill>
                <a:latin typeface="+mn-lt"/>
              </a:rPr>
              <a:t>Ola</a:t>
            </a:r>
            <a:endParaRPr lang="nb-NO" b="1" dirty="0">
              <a:solidFill>
                <a:schemeClr val="tx1"/>
              </a:solidFill>
              <a:latin typeface="+mn-lt"/>
            </a:endParaRPr>
          </a:p>
        </p:txBody>
      </p:sp>
    </p:spTree>
    <p:extLst>
      <p:ext uri="{BB962C8B-B14F-4D97-AF65-F5344CB8AC3E}">
        <p14:creationId xmlns:p14="http://schemas.microsoft.com/office/powerpoint/2010/main" val="885003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245"/>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U</a:t>
            </a:r>
            <a:r>
              <a:rPr lang="pl-PL" dirty="0"/>
              <a:t>rządzenia</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grpSp>
        <p:nvGrpSpPr>
          <p:cNvPr id="8" name="Gruppe 7"/>
          <p:cNvGrpSpPr/>
          <p:nvPr/>
        </p:nvGrpSpPr>
        <p:grpSpPr>
          <a:xfrm>
            <a:off x="3097821" y="2166945"/>
            <a:ext cx="4778237" cy="1786941"/>
            <a:chOff x="4814023" y="2148451"/>
            <a:chExt cx="5408563" cy="2022667"/>
          </a:xfrm>
        </p:grpSpPr>
        <p:pic>
          <p:nvPicPr>
            <p:cNvPr id="12" name="Bilde 11"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4726" y="2148451"/>
              <a:ext cx="3677860" cy="2022667"/>
            </a:xfrm>
            <a:prstGeom prst="rect">
              <a:avLst/>
            </a:prstGeom>
          </p:spPr>
        </p:pic>
        <p:grpSp>
          <p:nvGrpSpPr>
            <p:cNvPr id="4" name="Gruppe 3"/>
            <p:cNvGrpSpPr/>
            <p:nvPr/>
          </p:nvGrpSpPr>
          <p:grpSpPr>
            <a:xfrm>
              <a:off x="4814023" y="2360634"/>
              <a:ext cx="1730704" cy="1528459"/>
              <a:chOff x="4518603" y="2073545"/>
              <a:chExt cx="2401702" cy="2121047"/>
            </a:xfrm>
          </p:grpSpPr>
          <p:pic>
            <p:nvPicPr>
              <p:cNvPr id="11" name="Bilde 10"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603" y="2073545"/>
                <a:ext cx="1613191" cy="2121047"/>
              </a:xfrm>
              <a:prstGeom prst="rect">
                <a:avLst/>
              </a:prstGeom>
            </p:spPr>
          </p:pic>
          <p:pic>
            <p:nvPicPr>
              <p:cNvPr id="13" name="Bilde 12"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370" y="2073545"/>
                <a:ext cx="631935" cy="1196088"/>
              </a:xfrm>
              <a:prstGeom prst="rect">
                <a:avLst/>
              </a:prstGeom>
            </p:spPr>
          </p:pic>
        </p:grpSp>
      </p:grpSp>
      <p:sp>
        <p:nvSpPr>
          <p:cNvPr id="3" name="Rektangel 2"/>
          <p:cNvSpPr/>
          <p:nvPr/>
        </p:nvSpPr>
        <p:spPr>
          <a:xfrm>
            <a:off x="9064308" y="2190310"/>
            <a:ext cx="1114601" cy="2031325"/>
          </a:xfrm>
          <a:prstGeom prst="rect">
            <a:avLst/>
          </a:prstGeom>
        </p:spPr>
        <p:txBody>
          <a:bodyPr wrap="none">
            <a:spAutoFit/>
          </a:bodyPr>
          <a:lstStyle/>
          <a:p>
            <a:r>
              <a:rPr lang="nb-NO" dirty="0" smtClean="0"/>
              <a:t>Skjerm</a:t>
            </a:r>
          </a:p>
          <a:p>
            <a:endParaRPr lang="nb-NO" dirty="0" smtClean="0"/>
          </a:p>
          <a:p>
            <a:r>
              <a:rPr lang="nb-NO" dirty="0" smtClean="0"/>
              <a:t>Kamera</a:t>
            </a:r>
          </a:p>
          <a:p>
            <a:endParaRPr lang="nb-NO" dirty="0" smtClean="0"/>
          </a:p>
          <a:p>
            <a:r>
              <a:rPr lang="nb-NO" dirty="0" smtClean="0"/>
              <a:t>Mikrofon</a:t>
            </a:r>
          </a:p>
          <a:p>
            <a:endParaRPr lang="nb-NO" dirty="0" smtClean="0"/>
          </a:p>
          <a:p>
            <a:r>
              <a:rPr lang="nb-NO" dirty="0" smtClean="0"/>
              <a:t>Høyttaler </a:t>
            </a:r>
            <a:endParaRPr lang="nb-NO" dirty="0"/>
          </a:p>
        </p:txBody>
      </p:sp>
      <p:cxnSp>
        <p:nvCxnSpPr>
          <p:cNvPr id="15" name="Rett pil 14"/>
          <p:cNvCxnSpPr/>
          <p:nvPr/>
        </p:nvCxnSpPr>
        <p:spPr>
          <a:xfrm flipV="1">
            <a:off x="8041254" y="3159884"/>
            <a:ext cx="692662" cy="9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Dobbel hakeparentes 6"/>
          <p:cNvSpPr/>
          <p:nvPr/>
        </p:nvSpPr>
        <p:spPr>
          <a:xfrm>
            <a:off x="2384529" y="1983772"/>
            <a:ext cx="5656725" cy="2384385"/>
          </a:xfrm>
          <a:prstGeom prst="bracketPair">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Tree>
    <p:extLst>
      <p:ext uri="{BB962C8B-B14F-4D97-AF65-F5344CB8AC3E}">
        <p14:creationId xmlns:p14="http://schemas.microsoft.com/office/powerpoint/2010/main" val="9989835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42" name="Bilde 41" descr="laptop.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642250" y="1512929"/>
            <a:ext cx="6572590" cy="3614647"/>
          </a:xfrm>
          <a:prstGeom prst="rect">
            <a:avLst/>
          </a:prstGeom>
        </p:spPr>
      </p:pic>
      <p:pic>
        <p:nvPicPr>
          <p:cNvPr id="43" name="Bilde 42"/>
          <p:cNvPicPr>
            <a:picLocks noChangeAspect="1"/>
          </p:cNvPicPr>
          <p:nvPr/>
        </p:nvPicPr>
        <p:blipFill>
          <a:blip r:embed="rId5"/>
          <a:stretch>
            <a:fillRect/>
          </a:stretch>
        </p:blipFill>
        <p:spPr>
          <a:xfrm>
            <a:off x="6844451" y="1864869"/>
            <a:ext cx="3051903" cy="1916312"/>
          </a:xfrm>
          <a:prstGeom prst="rect">
            <a:avLst/>
          </a:prstGeom>
        </p:spPr>
      </p:pic>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9" name="Bilde 18" descr="nettbrett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2891" y="1484536"/>
            <a:ext cx="2738669" cy="3672507"/>
          </a:xfrm>
          <a:prstGeom prst="rect">
            <a:avLst/>
          </a:prstGeom>
        </p:spPr>
      </p:pic>
      <p:pic>
        <p:nvPicPr>
          <p:cNvPr id="20" name="Bild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2070" y="1822431"/>
            <a:ext cx="2252527" cy="3003370"/>
          </a:xfrm>
          <a:prstGeom prst="rect">
            <a:avLst/>
          </a:prstGeom>
          <a:ln>
            <a:solidFill>
              <a:srgbClr val="000000"/>
            </a:solidFill>
          </a:ln>
        </p:spPr>
      </p:pic>
      <p:sp>
        <p:nvSpPr>
          <p:cNvPr id="22" name="Ellipse 21"/>
          <p:cNvSpPr/>
          <p:nvPr/>
        </p:nvSpPr>
        <p:spPr>
          <a:xfrm>
            <a:off x="9284822" y="3115496"/>
            <a:ext cx="709937" cy="6656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3" name="Rett pil 22"/>
          <p:cNvCxnSpPr/>
          <p:nvPr/>
        </p:nvCxnSpPr>
        <p:spPr>
          <a:xfrm flipH="1" flipV="1">
            <a:off x="4213186" y="3307862"/>
            <a:ext cx="5071636" cy="1264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tt pil 36"/>
          <p:cNvCxnSpPr/>
          <p:nvPr/>
        </p:nvCxnSpPr>
        <p:spPr>
          <a:xfrm flipH="1">
            <a:off x="8518967" y="3767146"/>
            <a:ext cx="1120824" cy="16611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tel 1"/>
          <p:cNvSpPr txBox="1">
            <a:spLocks/>
          </p:cNvSpPr>
          <p:nvPr/>
        </p:nvSpPr>
        <p:spPr>
          <a:xfrm>
            <a:off x="2928395" y="5474508"/>
            <a:ext cx="788484"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chemeClr val="tx1"/>
                </a:solidFill>
                <a:latin typeface="+mn-lt"/>
              </a:rPr>
              <a:t>Kari</a:t>
            </a:r>
            <a:endParaRPr lang="nb-NO" b="1" dirty="0">
              <a:solidFill>
                <a:schemeClr val="tx1"/>
              </a:solidFill>
              <a:latin typeface="+mn-lt"/>
            </a:endParaRPr>
          </a:p>
        </p:txBody>
      </p:sp>
      <p:sp>
        <p:nvSpPr>
          <p:cNvPr id="17" name="Tittel 1"/>
          <p:cNvSpPr txBox="1">
            <a:spLocks/>
          </p:cNvSpPr>
          <p:nvPr/>
        </p:nvSpPr>
        <p:spPr>
          <a:xfrm>
            <a:off x="7939994" y="5474508"/>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Ola</a:t>
            </a:r>
            <a:endParaRPr lang="nb-NO" b="1" dirty="0">
              <a:solidFill>
                <a:srgbClr val="FF0000"/>
              </a:solidFill>
              <a:latin typeface="+mn-lt"/>
            </a:endParaRPr>
          </a:p>
        </p:txBody>
      </p:sp>
    </p:spTree>
    <p:extLst>
      <p:ext uri="{BB962C8B-B14F-4D97-AF65-F5344CB8AC3E}">
        <p14:creationId xmlns:p14="http://schemas.microsoft.com/office/powerpoint/2010/main" val="26651211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626" cy="6848755"/>
          </a:xfrm>
          <a:prstGeom prst="rect">
            <a:avLst/>
          </a:prstGeom>
        </p:spPr>
      </p:pic>
      <p:pic>
        <p:nvPicPr>
          <p:cNvPr id="32" name="Bilde 31" descr="laptop.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642250" y="1512929"/>
            <a:ext cx="6572590" cy="3614647"/>
          </a:xfrm>
          <a:prstGeom prst="rect">
            <a:avLst/>
          </a:prstGeom>
        </p:spPr>
      </p:pic>
      <p:pic>
        <p:nvPicPr>
          <p:cNvPr id="33" name="Bilde 32"/>
          <p:cNvPicPr>
            <a:picLocks noChangeAspect="1"/>
          </p:cNvPicPr>
          <p:nvPr/>
        </p:nvPicPr>
        <p:blipFill>
          <a:blip r:embed="rId5"/>
          <a:stretch>
            <a:fillRect/>
          </a:stretch>
        </p:blipFill>
        <p:spPr>
          <a:xfrm>
            <a:off x="6844451" y="1864869"/>
            <a:ext cx="3051903" cy="1916312"/>
          </a:xfrm>
          <a:prstGeom prst="rect">
            <a:avLst/>
          </a:prstGeom>
        </p:spPr>
      </p:pic>
      <p:pic>
        <p:nvPicPr>
          <p:cNvPr id="19" name="Bilde 18" descr="nettbrett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8832" y="1456583"/>
            <a:ext cx="2738669" cy="3672507"/>
          </a:xfrm>
          <a:prstGeom prst="rect">
            <a:avLst/>
          </a:prstGeom>
        </p:spPr>
      </p:pic>
      <p:pic>
        <p:nvPicPr>
          <p:cNvPr id="26" name="Bild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011" y="1794478"/>
            <a:ext cx="2252527" cy="3003370"/>
          </a:xfrm>
          <a:prstGeom prst="rect">
            <a:avLst/>
          </a:prstGeom>
          <a:ln>
            <a:solidFill>
              <a:srgbClr val="000000"/>
            </a:solidFill>
          </a:ln>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25" name="Ellipse 24"/>
          <p:cNvSpPr/>
          <p:nvPr/>
        </p:nvSpPr>
        <p:spPr>
          <a:xfrm>
            <a:off x="8203880" y="3410671"/>
            <a:ext cx="960699" cy="4745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0" name="Rett pil 29"/>
          <p:cNvCxnSpPr/>
          <p:nvPr/>
        </p:nvCxnSpPr>
        <p:spPr>
          <a:xfrm flipH="1">
            <a:off x="9164579" y="2164390"/>
            <a:ext cx="1652334" cy="1246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3081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19" name="Bilde 18"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5690" y="1363980"/>
            <a:ext cx="2738669" cy="3672507"/>
          </a:xfrm>
          <a:prstGeom prst="rect">
            <a:avLst/>
          </a:prstGeom>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341" y="1675307"/>
            <a:ext cx="2265808" cy="302401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24" name="Ellipse 23"/>
          <p:cNvSpPr/>
          <p:nvPr/>
        </p:nvSpPr>
        <p:spPr>
          <a:xfrm>
            <a:off x="2578286" y="4218463"/>
            <a:ext cx="1713054" cy="6083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peke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79686">
            <a:off x="2875795" y="2278304"/>
            <a:ext cx="4078531" cy="5097085"/>
          </a:xfrm>
          <a:prstGeom prst="rect">
            <a:avLst/>
          </a:prstGeom>
        </p:spPr>
      </p:pic>
      <p:cxnSp>
        <p:nvCxnSpPr>
          <p:cNvPr id="17" name="Rett pil 16"/>
          <p:cNvCxnSpPr/>
          <p:nvPr/>
        </p:nvCxnSpPr>
        <p:spPr>
          <a:xfrm>
            <a:off x="1144025" y="3466042"/>
            <a:ext cx="1450908" cy="8705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Bilde 19" descr="laptop.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5642250" y="1374029"/>
            <a:ext cx="6572590" cy="3614647"/>
          </a:xfrm>
          <a:prstGeom prst="rect">
            <a:avLst/>
          </a:prstGeom>
        </p:spPr>
      </p:pic>
      <p:pic>
        <p:nvPicPr>
          <p:cNvPr id="26" name="Bilde 25"/>
          <p:cNvPicPr>
            <a:picLocks noChangeAspect="1"/>
          </p:cNvPicPr>
          <p:nvPr/>
        </p:nvPicPr>
        <p:blipFill>
          <a:blip r:embed="rId8"/>
          <a:stretch>
            <a:fillRect/>
          </a:stretch>
        </p:blipFill>
        <p:spPr>
          <a:xfrm>
            <a:off x="6844451" y="1725969"/>
            <a:ext cx="3051903" cy="1916312"/>
          </a:xfrm>
          <a:prstGeom prst="rect">
            <a:avLst/>
          </a:prstGeom>
        </p:spPr>
      </p:pic>
      <p:sp>
        <p:nvSpPr>
          <p:cNvPr id="27" name="Ellipse 26"/>
          <p:cNvSpPr/>
          <p:nvPr/>
        </p:nvSpPr>
        <p:spPr>
          <a:xfrm>
            <a:off x="8203880" y="3271771"/>
            <a:ext cx="960699" cy="4745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8" name="Rett pil 27"/>
          <p:cNvCxnSpPr/>
          <p:nvPr/>
        </p:nvCxnSpPr>
        <p:spPr>
          <a:xfrm flipH="1">
            <a:off x="9164579" y="2025490"/>
            <a:ext cx="1652334" cy="1246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8694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3" name="Bilde 12"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2825" y="1071012"/>
            <a:ext cx="1865760" cy="2501952"/>
          </a:xfrm>
          <a:prstGeom prst="rect">
            <a:avLst/>
          </a:prstGeom>
        </p:spPr>
      </p:pic>
      <p:pic>
        <p:nvPicPr>
          <p:cNvPr id="16" name="Bilde 15"/>
          <p:cNvPicPr>
            <a:picLocks noChangeAspect="1"/>
          </p:cNvPicPr>
          <p:nvPr/>
        </p:nvPicPr>
        <p:blipFill>
          <a:blip r:embed="rId5"/>
          <a:stretch>
            <a:fillRect/>
          </a:stretch>
        </p:blipFill>
        <p:spPr>
          <a:xfrm>
            <a:off x="4457462" y="4162755"/>
            <a:ext cx="2969791" cy="989931"/>
          </a:xfrm>
          <a:prstGeom prst="rect">
            <a:avLst/>
          </a:prstGeom>
        </p:spPr>
      </p:pic>
      <p:sp>
        <p:nvSpPr>
          <p:cNvPr id="17" name="Ellipse 16"/>
          <p:cNvSpPr/>
          <p:nvPr/>
        </p:nvSpPr>
        <p:spPr>
          <a:xfrm>
            <a:off x="4621427" y="4354107"/>
            <a:ext cx="740779" cy="7159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peke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79686">
            <a:off x="4057047" y="3621133"/>
            <a:ext cx="4078531" cy="5097085"/>
          </a:xfrm>
          <a:prstGeom prst="rect">
            <a:avLst/>
          </a:prstGeom>
        </p:spPr>
      </p:pic>
      <p:grpSp>
        <p:nvGrpSpPr>
          <p:cNvPr id="3" name="Gruppe 2"/>
          <p:cNvGrpSpPr/>
          <p:nvPr/>
        </p:nvGrpSpPr>
        <p:grpSpPr>
          <a:xfrm>
            <a:off x="5500756" y="947304"/>
            <a:ext cx="5085807" cy="2796979"/>
            <a:chOff x="5574475" y="1236671"/>
            <a:chExt cx="5932614" cy="3262687"/>
          </a:xfrm>
        </p:grpSpPr>
        <p:grpSp>
          <p:nvGrpSpPr>
            <p:cNvPr id="2" name="Gruppe 1"/>
            <p:cNvGrpSpPr/>
            <p:nvPr/>
          </p:nvGrpSpPr>
          <p:grpSpPr>
            <a:xfrm>
              <a:off x="5574475" y="1236671"/>
              <a:ext cx="5932614" cy="3262687"/>
              <a:chOff x="5574475" y="1236671"/>
              <a:chExt cx="5932614" cy="3262687"/>
            </a:xfrm>
          </p:grpSpPr>
          <p:pic>
            <p:nvPicPr>
              <p:cNvPr id="12" name="Bilde 11" descr="laptop.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14" name="Bilde 13"/>
              <p:cNvPicPr>
                <a:picLocks noChangeAspect="1"/>
              </p:cNvPicPr>
              <p:nvPr/>
            </p:nvPicPr>
            <p:blipFill>
              <a:blip r:embed="rId8">
                <a:alphaModFix amt="5000"/>
              </a:blip>
              <a:stretch>
                <a:fillRect/>
              </a:stretch>
            </p:blipFill>
            <p:spPr>
              <a:xfrm>
                <a:off x="6690167" y="1560756"/>
                <a:ext cx="2709267" cy="1726455"/>
              </a:xfrm>
              <a:prstGeom prst="rect">
                <a:avLst/>
              </a:prstGeom>
            </p:spPr>
          </p:pic>
        </p:grpSp>
        <p:pic>
          <p:nvPicPr>
            <p:cNvPr id="20" name="Bilde 19"/>
            <p:cNvPicPr>
              <a:picLocks noChangeAspect="1"/>
            </p:cNvPicPr>
            <p:nvPr/>
          </p:nvPicPr>
          <p:blipFill rotWithShape="1">
            <a:blip r:embed="rId8"/>
            <a:srcRect t="2891" r="79202"/>
            <a:stretch/>
          </p:blipFill>
          <p:spPr>
            <a:xfrm>
              <a:off x="6690167" y="1560756"/>
              <a:ext cx="563465" cy="1676542"/>
            </a:xfrm>
            <a:prstGeom prst="rect">
              <a:avLst/>
            </a:prstGeom>
          </p:spPr>
        </p:pic>
      </p:grpSp>
      <p:pic>
        <p:nvPicPr>
          <p:cNvPr id="18" name="Bilde 17"/>
          <p:cNvPicPr>
            <a:picLocks noChangeAspect="1"/>
          </p:cNvPicPr>
          <p:nvPr/>
        </p:nvPicPr>
        <p:blipFill>
          <a:blip r:embed="rId9">
            <a:alphaModFix amt="20000"/>
            <a:extLst>
              <a:ext uri="{28A0092B-C50C-407E-A947-70E740481C1C}">
                <a14:useLocalDpi xmlns:a14="http://schemas.microsoft.com/office/drawing/2010/main" val="0"/>
              </a:ext>
            </a:extLst>
          </a:blip>
          <a:stretch>
            <a:fillRect/>
          </a:stretch>
        </p:blipFill>
        <p:spPr>
          <a:xfrm>
            <a:off x="3496352" y="1330092"/>
            <a:ext cx="1527121" cy="2038141"/>
          </a:xfrm>
          <a:prstGeom prst="rect">
            <a:avLst/>
          </a:prstGeom>
        </p:spPr>
      </p:pic>
    </p:spTree>
    <p:extLst>
      <p:ext uri="{BB962C8B-B14F-4D97-AF65-F5344CB8AC3E}">
        <p14:creationId xmlns:p14="http://schemas.microsoft.com/office/powerpoint/2010/main" val="27916201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21" name="Bilde 20"/>
          <p:cNvPicPr>
            <a:picLocks noChangeAspect="1"/>
          </p:cNvPicPr>
          <p:nvPr/>
        </p:nvPicPr>
        <p:blipFill>
          <a:blip r:embed="rId4"/>
          <a:stretch>
            <a:fillRect/>
          </a:stretch>
        </p:blipFill>
        <p:spPr>
          <a:xfrm>
            <a:off x="4457462" y="4162755"/>
            <a:ext cx="2969791" cy="989931"/>
          </a:xfrm>
          <a:prstGeom prst="rect">
            <a:avLst/>
          </a:prstGeom>
        </p:spPr>
      </p:pic>
      <p:sp>
        <p:nvSpPr>
          <p:cNvPr id="22" name="Ellipse 21"/>
          <p:cNvSpPr/>
          <p:nvPr/>
        </p:nvSpPr>
        <p:spPr>
          <a:xfrm>
            <a:off x="4621427" y="4354107"/>
            <a:ext cx="740779" cy="7159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5" name="Gruppe 24"/>
          <p:cNvGrpSpPr/>
          <p:nvPr/>
        </p:nvGrpSpPr>
        <p:grpSpPr>
          <a:xfrm>
            <a:off x="5500756" y="947304"/>
            <a:ext cx="5085807" cy="2796979"/>
            <a:chOff x="5574475" y="1236671"/>
            <a:chExt cx="5932614" cy="3262687"/>
          </a:xfrm>
        </p:grpSpPr>
        <p:grpSp>
          <p:nvGrpSpPr>
            <p:cNvPr id="26" name="Gruppe 25"/>
            <p:cNvGrpSpPr/>
            <p:nvPr/>
          </p:nvGrpSpPr>
          <p:grpSpPr>
            <a:xfrm>
              <a:off x="5574475" y="1236671"/>
              <a:ext cx="5932614" cy="3262687"/>
              <a:chOff x="5574475" y="1236671"/>
              <a:chExt cx="5932614" cy="3262687"/>
            </a:xfrm>
          </p:grpSpPr>
          <p:pic>
            <p:nvPicPr>
              <p:cNvPr id="28" name="Bilde 27" descr="laptop.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29" name="Bilde 28"/>
              <p:cNvPicPr>
                <a:picLocks noChangeAspect="1"/>
              </p:cNvPicPr>
              <p:nvPr/>
            </p:nvPicPr>
            <p:blipFill>
              <a:blip r:embed="rId6">
                <a:alphaModFix amt="5000"/>
              </a:blip>
              <a:stretch>
                <a:fillRect/>
              </a:stretch>
            </p:blipFill>
            <p:spPr>
              <a:xfrm>
                <a:off x="6690167" y="1560756"/>
                <a:ext cx="2709267" cy="1726455"/>
              </a:xfrm>
              <a:prstGeom prst="rect">
                <a:avLst/>
              </a:prstGeom>
            </p:spPr>
          </p:pic>
        </p:grpSp>
        <p:pic>
          <p:nvPicPr>
            <p:cNvPr id="27" name="Bilde 26"/>
            <p:cNvPicPr>
              <a:picLocks noChangeAspect="1"/>
            </p:cNvPicPr>
            <p:nvPr/>
          </p:nvPicPr>
          <p:blipFill rotWithShape="1">
            <a:blip r:embed="rId6"/>
            <a:srcRect t="2891" r="79202"/>
            <a:stretch/>
          </p:blipFill>
          <p:spPr>
            <a:xfrm>
              <a:off x="6690167" y="1560756"/>
              <a:ext cx="563465" cy="1676542"/>
            </a:xfrm>
            <a:prstGeom prst="rect">
              <a:avLst/>
            </a:prstGeom>
          </p:spPr>
        </p:pic>
      </p:grpSp>
      <p:pic>
        <p:nvPicPr>
          <p:cNvPr id="14" name="Bilde 13"/>
          <p:cNvPicPr>
            <a:picLocks noChangeAspect="1"/>
          </p:cNvPicPr>
          <p:nvPr/>
        </p:nvPicPr>
        <p:blipFill>
          <a:blip r:embed="rId6"/>
          <a:stretch>
            <a:fillRect/>
          </a:stretch>
        </p:blipFill>
        <p:spPr>
          <a:xfrm>
            <a:off x="6446405" y="1233927"/>
            <a:ext cx="2314441" cy="1474856"/>
          </a:xfrm>
          <a:prstGeom prst="rect">
            <a:avLst/>
          </a:prstGeom>
        </p:spPr>
      </p:pic>
      <p:pic>
        <p:nvPicPr>
          <p:cNvPr id="30" name="Bilde 29" descr="pekehån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779686">
            <a:off x="3903092" y="3596997"/>
            <a:ext cx="4078531" cy="5097085"/>
          </a:xfrm>
          <a:prstGeom prst="rect">
            <a:avLst/>
          </a:prstGeom>
        </p:spPr>
      </p:pic>
      <p:grpSp>
        <p:nvGrpSpPr>
          <p:cNvPr id="2" name="Gruppe 1"/>
          <p:cNvGrpSpPr/>
          <p:nvPr/>
        </p:nvGrpSpPr>
        <p:grpSpPr>
          <a:xfrm>
            <a:off x="3322825" y="1056990"/>
            <a:ext cx="1886674" cy="2529996"/>
            <a:chOff x="3322825" y="1056990"/>
            <a:chExt cx="1886674" cy="2529996"/>
          </a:xfrm>
        </p:grpSpPr>
        <p:pic>
          <p:nvPicPr>
            <p:cNvPr id="13" name="Bilde 12" descr="nettbrette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7" name="Bild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Tree>
    <p:extLst>
      <p:ext uri="{BB962C8B-B14F-4D97-AF65-F5344CB8AC3E}">
        <p14:creationId xmlns:p14="http://schemas.microsoft.com/office/powerpoint/2010/main" val="12379012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769" y="2207881"/>
            <a:ext cx="736361" cy="1280070"/>
          </a:xfrm>
          <a:prstGeom prst="rect">
            <a:avLst/>
          </a:prstGeom>
        </p:spPr>
      </p:pic>
      <p:cxnSp>
        <p:nvCxnSpPr>
          <p:cNvPr id="16" name="Rett linje 15"/>
          <p:cNvCxnSpPr/>
          <p:nvPr/>
        </p:nvCxnSpPr>
        <p:spPr>
          <a:xfrm>
            <a:off x="5254906" y="2303362"/>
            <a:ext cx="1076446" cy="963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flipH="1">
            <a:off x="5472681" y="2278408"/>
            <a:ext cx="938725" cy="9309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uppe 20"/>
          <p:cNvGrpSpPr/>
          <p:nvPr/>
        </p:nvGrpSpPr>
        <p:grpSpPr>
          <a:xfrm>
            <a:off x="6351440" y="991500"/>
            <a:ext cx="5085807" cy="2796979"/>
            <a:chOff x="5574475" y="1236671"/>
            <a:chExt cx="5932614" cy="3262687"/>
          </a:xfrm>
        </p:grpSpPr>
        <p:grpSp>
          <p:nvGrpSpPr>
            <p:cNvPr id="22" name="Gruppe 21"/>
            <p:cNvGrpSpPr/>
            <p:nvPr/>
          </p:nvGrpSpPr>
          <p:grpSpPr>
            <a:xfrm>
              <a:off x="5574475" y="1236671"/>
              <a:ext cx="5932614" cy="3262687"/>
              <a:chOff x="5574475" y="1236671"/>
              <a:chExt cx="5932614" cy="3262687"/>
            </a:xfrm>
          </p:grpSpPr>
          <p:pic>
            <p:nvPicPr>
              <p:cNvPr id="24" name="Bilde 23" descr="laptop.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25" name="Bilde 24"/>
              <p:cNvPicPr>
                <a:picLocks noChangeAspect="1"/>
              </p:cNvPicPr>
              <p:nvPr/>
            </p:nvPicPr>
            <p:blipFill>
              <a:blip r:embed="rId6">
                <a:alphaModFix amt="5000"/>
              </a:blip>
              <a:stretch>
                <a:fillRect/>
              </a:stretch>
            </p:blipFill>
            <p:spPr>
              <a:xfrm>
                <a:off x="6690167" y="1560756"/>
                <a:ext cx="2709267" cy="1726455"/>
              </a:xfrm>
              <a:prstGeom prst="rect">
                <a:avLst/>
              </a:prstGeom>
            </p:spPr>
          </p:pic>
        </p:grpSp>
        <p:pic>
          <p:nvPicPr>
            <p:cNvPr id="23" name="Bilde 22"/>
            <p:cNvPicPr>
              <a:picLocks noChangeAspect="1"/>
            </p:cNvPicPr>
            <p:nvPr/>
          </p:nvPicPr>
          <p:blipFill rotWithShape="1">
            <a:blip r:embed="rId6"/>
            <a:srcRect t="2891" r="79202"/>
            <a:stretch/>
          </p:blipFill>
          <p:spPr>
            <a:xfrm>
              <a:off x="6690167" y="1560756"/>
              <a:ext cx="563465" cy="1676542"/>
            </a:xfrm>
            <a:prstGeom prst="rect">
              <a:avLst/>
            </a:prstGeom>
          </p:spPr>
        </p:pic>
      </p:grpSp>
      <p:pic>
        <p:nvPicPr>
          <p:cNvPr id="26" name="Bilde 25"/>
          <p:cNvPicPr>
            <a:picLocks noChangeAspect="1"/>
          </p:cNvPicPr>
          <p:nvPr/>
        </p:nvPicPr>
        <p:blipFill>
          <a:blip r:embed="rId6"/>
          <a:stretch>
            <a:fillRect/>
          </a:stretch>
        </p:blipFill>
        <p:spPr>
          <a:xfrm>
            <a:off x="7324506" y="1273666"/>
            <a:ext cx="2314441" cy="1474856"/>
          </a:xfrm>
          <a:prstGeom prst="rect">
            <a:avLst/>
          </a:prstGeom>
        </p:spPr>
      </p:pic>
      <p:pic>
        <p:nvPicPr>
          <p:cNvPr id="27" name="Bilde 26"/>
          <p:cNvPicPr>
            <a:picLocks noChangeAspect="1"/>
          </p:cNvPicPr>
          <p:nvPr/>
        </p:nvPicPr>
        <p:blipFill>
          <a:blip r:embed="rId7"/>
          <a:stretch>
            <a:fillRect/>
          </a:stretch>
        </p:blipFill>
        <p:spPr>
          <a:xfrm>
            <a:off x="4457462" y="4162755"/>
            <a:ext cx="2969791" cy="989931"/>
          </a:xfrm>
          <a:prstGeom prst="rect">
            <a:avLst/>
          </a:prstGeom>
        </p:spPr>
      </p:pic>
      <p:sp>
        <p:nvSpPr>
          <p:cNvPr id="28" name="Ellipse 27"/>
          <p:cNvSpPr/>
          <p:nvPr/>
        </p:nvSpPr>
        <p:spPr>
          <a:xfrm>
            <a:off x="5289545" y="4398380"/>
            <a:ext cx="680640" cy="657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9" name="Bilde 28"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9686">
            <a:off x="4508997" y="3558880"/>
            <a:ext cx="4078531" cy="5097085"/>
          </a:xfrm>
          <a:prstGeom prst="rect">
            <a:avLst/>
          </a:prstGeom>
        </p:spPr>
      </p:pic>
      <p:grpSp>
        <p:nvGrpSpPr>
          <p:cNvPr id="33" name="Gruppe 32"/>
          <p:cNvGrpSpPr/>
          <p:nvPr/>
        </p:nvGrpSpPr>
        <p:grpSpPr>
          <a:xfrm>
            <a:off x="3127875" y="1124991"/>
            <a:ext cx="1886674" cy="2529996"/>
            <a:chOff x="3322825" y="1056990"/>
            <a:chExt cx="1886674" cy="2529996"/>
          </a:xfrm>
        </p:grpSpPr>
        <p:pic>
          <p:nvPicPr>
            <p:cNvPr id="34" name="Bilde 33" descr="nettbrett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35" name="Bild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Tree>
    <p:extLst>
      <p:ext uri="{BB962C8B-B14F-4D97-AF65-F5344CB8AC3E}">
        <p14:creationId xmlns:p14="http://schemas.microsoft.com/office/powerpoint/2010/main" val="4748763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7" name="Bild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769" y="2207881"/>
            <a:ext cx="736361" cy="1280070"/>
          </a:xfrm>
          <a:prstGeom prst="rect">
            <a:avLst/>
          </a:prstGeom>
        </p:spPr>
      </p:pic>
      <p:grpSp>
        <p:nvGrpSpPr>
          <p:cNvPr id="21" name="Gruppe 20"/>
          <p:cNvGrpSpPr/>
          <p:nvPr/>
        </p:nvGrpSpPr>
        <p:grpSpPr>
          <a:xfrm>
            <a:off x="6351440" y="991500"/>
            <a:ext cx="5085807" cy="2796979"/>
            <a:chOff x="5574475" y="1236671"/>
            <a:chExt cx="5932614" cy="3262687"/>
          </a:xfrm>
        </p:grpSpPr>
        <p:grpSp>
          <p:nvGrpSpPr>
            <p:cNvPr id="22" name="Gruppe 21"/>
            <p:cNvGrpSpPr/>
            <p:nvPr/>
          </p:nvGrpSpPr>
          <p:grpSpPr>
            <a:xfrm>
              <a:off x="5574475" y="1236671"/>
              <a:ext cx="5932614" cy="3262687"/>
              <a:chOff x="5574475" y="1236671"/>
              <a:chExt cx="5932614" cy="3262687"/>
            </a:xfrm>
          </p:grpSpPr>
          <p:pic>
            <p:nvPicPr>
              <p:cNvPr id="24" name="Bilde 23" descr="laptop.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25" name="Bilde 24"/>
              <p:cNvPicPr>
                <a:picLocks noChangeAspect="1"/>
              </p:cNvPicPr>
              <p:nvPr/>
            </p:nvPicPr>
            <p:blipFill>
              <a:blip r:embed="rId6">
                <a:alphaModFix amt="5000"/>
              </a:blip>
              <a:stretch>
                <a:fillRect/>
              </a:stretch>
            </p:blipFill>
            <p:spPr>
              <a:xfrm>
                <a:off x="6690167" y="1560756"/>
                <a:ext cx="2709267" cy="1726455"/>
              </a:xfrm>
              <a:prstGeom prst="rect">
                <a:avLst/>
              </a:prstGeom>
            </p:spPr>
          </p:pic>
        </p:grpSp>
        <p:pic>
          <p:nvPicPr>
            <p:cNvPr id="23" name="Bilde 22"/>
            <p:cNvPicPr>
              <a:picLocks noChangeAspect="1"/>
            </p:cNvPicPr>
            <p:nvPr/>
          </p:nvPicPr>
          <p:blipFill rotWithShape="1">
            <a:blip r:embed="rId6"/>
            <a:srcRect t="2891" r="79202"/>
            <a:stretch/>
          </p:blipFill>
          <p:spPr>
            <a:xfrm>
              <a:off x="6690167" y="1560756"/>
              <a:ext cx="563465" cy="1676542"/>
            </a:xfrm>
            <a:prstGeom prst="rect">
              <a:avLst/>
            </a:prstGeom>
          </p:spPr>
        </p:pic>
      </p:grpSp>
      <p:pic>
        <p:nvPicPr>
          <p:cNvPr id="26" name="Bilde 25"/>
          <p:cNvPicPr>
            <a:picLocks noChangeAspect="1"/>
          </p:cNvPicPr>
          <p:nvPr/>
        </p:nvPicPr>
        <p:blipFill>
          <a:blip r:embed="rId6"/>
          <a:stretch>
            <a:fillRect/>
          </a:stretch>
        </p:blipFill>
        <p:spPr>
          <a:xfrm>
            <a:off x="7324506" y="1273666"/>
            <a:ext cx="2314441" cy="1474856"/>
          </a:xfrm>
          <a:prstGeom prst="rect">
            <a:avLst/>
          </a:prstGeom>
        </p:spPr>
      </p:pic>
      <p:pic>
        <p:nvPicPr>
          <p:cNvPr id="27" name="Bilde 26"/>
          <p:cNvPicPr>
            <a:picLocks noChangeAspect="1"/>
          </p:cNvPicPr>
          <p:nvPr/>
        </p:nvPicPr>
        <p:blipFill>
          <a:blip r:embed="rId7"/>
          <a:stretch>
            <a:fillRect/>
          </a:stretch>
        </p:blipFill>
        <p:spPr>
          <a:xfrm>
            <a:off x="4457462" y="4162755"/>
            <a:ext cx="2969791" cy="989931"/>
          </a:xfrm>
          <a:prstGeom prst="rect">
            <a:avLst/>
          </a:prstGeom>
        </p:spPr>
      </p:pic>
      <p:sp>
        <p:nvSpPr>
          <p:cNvPr id="29" name="Ellipse 28"/>
          <p:cNvSpPr/>
          <p:nvPr/>
        </p:nvSpPr>
        <p:spPr>
          <a:xfrm>
            <a:off x="5289545" y="4398380"/>
            <a:ext cx="680640" cy="657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9686">
            <a:off x="4664676" y="3640362"/>
            <a:ext cx="4078531" cy="5097085"/>
          </a:xfrm>
          <a:prstGeom prst="rect">
            <a:avLst/>
          </a:prstGeom>
        </p:spPr>
      </p:pic>
      <p:grpSp>
        <p:nvGrpSpPr>
          <p:cNvPr id="30" name="Gruppe 29"/>
          <p:cNvGrpSpPr/>
          <p:nvPr/>
        </p:nvGrpSpPr>
        <p:grpSpPr>
          <a:xfrm>
            <a:off x="3127875" y="1124991"/>
            <a:ext cx="1886674" cy="2529996"/>
            <a:chOff x="3322825" y="1056990"/>
            <a:chExt cx="1886674" cy="2529996"/>
          </a:xfrm>
        </p:grpSpPr>
        <p:pic>
          <p:nvPicPr>
            <p:cNvPr id="31" name="Bilde 30" descr="nettbrett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32" name="Bild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Tree>
    <p:extLst>
      <p:ext uri="{BB962C8B-B14F-4D97-AF65-F5344CB8AC3E}">
        <p14:creationId xmlns:p14="http://schemas.microsoft.com/office/powerpoint/2010/main" val="4614712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4"/>
          <a:stretch>
            <a:fillRect/>
          </a:stretch>
        </p:blipFill>
        <p:spPr>
          <a:xfrm>
            <a:off x="4120587" y="2471642"/>
            <a:ext cx="4121120" cy="1373707"/>
          </a:xfrm>
          <a:prstGeom prst="rect">
            <a:avLst/>
          </a:prstGeom>
        </p:spPr>
      </p:pic>
      <p:sp>
        <p:nvSpPr>
          <p:cNvPr id="5" name="Ellipse 4"/>
          <p:cNvSpPr/>
          <p:nvPr/>
        </p:nvSpPr>
        <p:spPr>
          <a:xfrm>
            <a:off x="6153761" y="2803138"/>
            <a:ext cx="859801" cy="8544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 name="Rett pil 8"/>
          <p:cNvCxnSpPr/>
          <p:nvPr/>
        </p:nvCxnSpPr>
        <p:spPr>
          <a:xfrm flipV="1">
            <a:off x="5835969" y="3560118"/>
            <a:ext cx="520687" cy="8579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tel 1"/>
          <p:cNvSpPr txBox="1">
            <a:spLocks/>
          </p:cNvSpPr>
          <p:nvPr/>
        </p:nvSpPr>
        <p:spPr>
          <a:xfrm>
            <a:off x="4047468" y="4536210"/>
            <a:ext cx="2966094" cy="419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dirty="0" smtClean="0">
                <a:latin typeface="+mn-lt"/>
              </a:rPr>
              <a:t>Legge til kontakter</a:t>
            </a:r>
            <a:endParaRPr lang="nb-NO" dirty="0">
              <a:latin typeface="+mn-lt"/>
            </a:endParaRPr>
          </a:p>
        </p:txBody>
      </p:sp>
    </p:spTree>
    <p:extLst>
      <p:ext uri="{BB962C8B-B14F-4D97-AF65-F5344CB8AC3E}">
        <p14:creationId xmlns:p14="http://schemas.microsoft.com/office/powerpoint/2010/main" val="2340339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3" name="Bilde 12"/>
          <p:cNvPicPr>
            <a:picLocks noChangeAspect="1"/>
          </p:cNvPicPr>
          <p:nvPr/>
        </p:nvPicPr>
        <p:blipFill>
          <a:blip r:embed="rId4"/>
          <a:stretch>
            <a:fillRect/>
          </a:stretch>
        </p:blipFill>
        <p:spPr>
          <a:xfrm>
            <a:off x="4120587" y="2471642"/>
            <a:ext cx="4121120" cy="1373707"/>
          </a:xfrm>
          <a:prstGeom prst="rect">
            <a:avLst/>
          </a:prstGeom>
        </p:spPr>
      </p:pic>
      <p:sp>
        <p:nvSpPr>
          <p:cNvPr id="14" name="Ellipse 13"/>
          <p:cNvSpPr/>
          <p:nvPr/>
        </p:nvSpPr>
        <p:spPr>
          <a:xfrm>
            <a:off x="7013562" y="2803138"/>
            <a:ext cx="859801" cy="8891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5" name="Rett pil 14"/>
          <p:cNvCxnSpPr/>
          <p:nvPr/>
        </p:nvCxnSpPr>
        <p:spPr>
          <a:xfrm flipV="1">
            <a:off x="6695770" y="3560118"/>
            <a:ext cx="520687" cy="8579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tel 1"/>
          <p:cNvSpPr txBox="1">
            <a:spLocks/>
          </p:cNvSpPr>
          <p:nvPr/>
        </p:nvSpPr>
        <p:spPr>
          <a:xfrm>
            <a:off x="4907193" y="4570935"/>
            <a:ext cx="2378239" cy="419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dirty="0" smtClean="0">
                <a:latin typeface="+mn-lt"/>
              </a:rPr>
              <a:t>Avslutte samtale</a:t>
            </a:r>
            <a:endParaRPr lang="nb-NO" dirty="0">
              <a:latin typeface="+mn-lt"/>
            </a:endParaRPr>
          </a:p>
        </p:txBody>
      </p:sp>
    </p:spTree>
    <p:extLst>
      <p:ext uri="{BB962C8B-B14F-4D97-AF65-F5344CB8AC3E}">
        <p14:creationId xmlns:p14="http://schemas.microsoft.com/office/powerpoint/2010/main" val="30746058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grpSp>
        <p:nvGrpSpPr>
          <p:cNvPr id="17" name="Gruppe 16"/>
          <p:cNvGrpSpPr/>
          <p:nvPr/>
        </p:nvGrpSpPr>
        <p:grpSpPr>
          <a:xfrm>
            <a:off x="4340170" y="1436493"/>
            <a:ext cx="3201960" cy="4293770"/>
            <a:chOff x="3322825" y="1056990"/>
            <a:chExt cx="1886674" cy="2529996"/>
          </a:xfrm>
        </p:grpSpPr>
        <p:pic>
          <p:nvPicPr>
            <p:cNvPr id="18" name="Bilde 17"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9" name="Bild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6" name="Ellipse 5"/>
          <p:cNvSpPr/>
          <p:nvPr/>
        </p:nvSpPr>
        <p:spPr>
          <a:xfrm>
            <a:off x="6644144" y="1584283"/>
            <a:ext cx="636475" cy="622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15" name="Rett pil 14"/>
          <p:cNvCxnSpPr/>
          <p:nvPr/>
        </p:nvCxnSpPr>
        <p:spPr>
          <a:xfrm flipH="1" flipV="1">
            <a:off x="7021270" y="1934390"/>
            <a:ext cx="1319513" cy="1440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286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pic>
        <p:nvPicPr>
          <p:cNvPr id="19" name="Bilde 18"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4816" y="1368286"/>
            <a:ext cx="3368615" cy="1852596"/>
          </a:xfrm>
          <a:prstGeom prst="rect">
            <a:avLst/>
          </a:prstGeom>
        </p:spPr>
      </p:pic>
      <p:grpSp>
        <p:nvGrpSpPr>
          <p:cNvPr id="3" name="Gruppe 2"/>
          <p:cNvGrpSpPr/>
          <p:nvPr/>
        </p:nvGrpSpPr>
        <p:grpSpPr>
          <a:xfrm>
            <a:off x="3935392" y="1494118"/>
            <a:ext cx="1762621" cy="1541060"/>
            <a:chOff x="3486400" y="1494753"/>
            <a:chExt cx="2312135" cy="2021501"/>
          </a:xfrm>
        </p:grpSpPr>
        <p:pic>
          <p:nvPicPr>
            <p:cNvPr id="18" name="Bilde 17"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6400" y="1494753"/>
              <a:ext cx="1537480" cy="2021501"/>
            </a:xfrm>
            <a:prstGeom prst="rect">
              <a:avLst/>
            </a:prstGeom>
          </p:spPr>
        </p:pic>
        <p:pic>
          <p:nvPicPr>
            <p:cNvPr id="22" name="Bilde 2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6258" y="1494753"/>
              <a:ext cx="602277" cy="11399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U</a:t>
            </a:r>
            <a:r>
              <a:rPr lang="pl-PL" dirty="0"/>
              <a:t>rządzenia</a:t>
            </a:r>
            <a:endParaRPr lang="nb-NO" dirty="0"/>
          </a:p>
        </p:txBody>
      </p:sp>
      <p:sp>
        <p:nvSpPr>
          <p:cNvPr id="12"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cxnSp>
        <p:nvCxnSpPr>
          <p:cNvPr id="23" name="Rett pil 22"/>
          <p:cNvCxnSpPr/>
          <p:nvPr/>
        </p:nvCxnSpPr>
        <p:spPr>
          <a:xfrm flipH="1" flipV="1">
            <a:off x="5521124" y="2453833"/>
            <a:ext cx="428263" cy="129636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Rett pil 23"/>
          <p:cNvCxnSpPr/>
          <p:nvPr/>
        </p:nvCxnSpPr>
        <p:spPr>
          <a:xfrm flipH="1" flipV="1">
            <a:off x="4780345" y="3136741"/>
            <a:ext cx="740779" cy="107644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Rett pil 20"/>
          <p:cNvCxnSpPr/>
          <p:nvPr/>
        </p:nvCxnSpPr>
        <p:spPr>
          <a:xfrm flipH="1">
            <a:off x="8535029" y="2761563"/>
            <a:ext cx="783401"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Rett linje 10"/>
          <p:cNvCxnSpPr/>
          <p:nvPr/>
        </p:nvCxnSpPr>
        <p:spPr>
          <a:xfrm flipH="1">
            <a:off x="7187878" y="2761563"/>
            <a:ext cx="2130553" cy="1544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Bild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4193" y="3898757"/>
            <a:ext cx="1447939" cy="1586759"/>
          </a:xfrm>
          <a:prstGeom prst="rect">
            <a:avLst/>
          </a:prstGeom>
        </p:spPr>
      </p:pic>
    </p:spTree>
    <p:extLst>
      <p:ext uri="{BB962C8B-B14F-4D97-AF65-F5344CB8AC3E}">
        <p14:creationId xmlns:p14="http://schemas.microsoft.com/office/powerpoint/2010/main" val="13176171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grpSp>
        <p:nvGrpSpPr>
          <p:cNvPr id="16" name="Gruppe 15"/>
          <p:cNvGrpSpPr/>
          <p:nvPr/>
        </p:nvGrpSpPr>
        <p:grpSpPr>
          <a:xfrm>
            <a:off x="4340170" y="1436493"/>
            <a:ext cx="3201960" cy="4293770"/>
            <a:chOff x="3322825" y="1056990"/>
            <a:chExt cx="1886674" cy="2529996"/>
          </a:xfrm>
        </p:grpSpPr>
        <p:pic>
          <p:nvPicPr>
            <p:cNvPr id="17" name="Bilde 16"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8" name="Bild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28" name="Rektangel 27"/>
          <p:cNvSpPr/>
          <p:nvPr/>
        </p:nvSpPr>
        <p:spPr>
          <a:xfrm>
            <a:off x="8495833" y="1793017"/>
            <a:ext cx="1666739" cy="82286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Sirkelformet pil 23"/>
          <p:cNvSpPr/>
          <p:nvPr/>
        </p:nvSpPr>
        <p:spPr>
          <a:xfrm rot="5620125">
            <a:off x="9166253" y="1892347"/>
            <a:ext cx="400521" cy="798510"/>
          </a:xfrm>
          <a:prstGeom prst="circularArrow">
            <a:avLst/>
          </a:pr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26" name="Bue 25"/>
          <p:cNvSpPr/>
          <p:nvPr/>
        </p:nvSpPr>
        <p:spPr>
          <a:xfrm rot="11200103">
            <a:off x="8834763" y="2127904"/>
            <a:ext cx="926017" cy="338308"/>
          </a:xfrm>
          <a:prstGeom prst="arc">
            <a:avLst>
              <a:gd name="adj1" fmla="val 16289060"/>
              <a:gd name="adj2" fmla="val 2626188"/>
            </a:avLst>
          </a:prstGeom>
          <a:noFill/>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30" name="Rektangel 29"/>
          <p:cNvSpPr/>
          <p:nvPr/>
        </p:nvSpPr>
        <p:spPr>
          <a:xfrm>
            <a:off x="8954372" y="1967326"/>
            <a:ext cx="654843" cy="284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9" name="Bild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6040" y="2023580"/>
            <a:ext cx="593782" cy="249439"/>
          </a:xfrm>
          <a:prstGeom prst="rect">
            <a:avLst/>
          </a:prstGeom>
        </p:spPr>
      </p:pic>
      <p:cxnSp>
        <p:nvCxnSpPr>
          <p:cNvPr id="14" name="Rett pil 13"/>
          <p:cNvCxnSpPr/>
          <p:nvPr/>
        </p:nvCxnSpPr>
        <p:spPr>
          <a:xfrm>
            <a:off x="7118430" y="1953858"/>
            <a:ext cx="1280243" cy="1246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6644144" y="1584283"/>
            <a:ext cx="636475" cy="622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35" name="Rett pil 34"/>
          <p:cNvCxnSpPr/>
          <p:nvPr/>
        </p:nvCxnSpPr>
        <p:spPr>
          <a:xfrm flipH="1" flipV="1">
            <a:off x="7021271" y="1934391"/>
            <a:ext cx="1322422" cy="1440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0099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grpSp>
        <p:nvGrpSpPr>
          <p:cNvPr id="13" name="Gruppe 12"/>
          <p:cNvGrpSpPr/>
          <p:nvPr/>
        </p:nvGrpSpPr>
        <p:grpSpPr>
          <a:xfrm>
            <a:off x="4340170" y="1436493"/>
            <a:ext cx="3201960" cy="4293770"/>
            <a:chOff x="3322825" y="1056990"/>
            <a:chExt cx="1886674" cy="2529996"/>
          </a:xfrm>
        </p:grpSpPr>
        <p:pic>
          <p:nvPicPr>
            <p:cNvPr id="14" name="Bilde 13"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5" name="Bild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34" name="Ellipse 33"/>
          <p:cNvSpPr/>
          <p:nvPr/>
        </p:nvSpPr>
        <p:spPr>
          <a:xfrm>
            <a:off x="6644144" y="1584283"/>
            <a:ext cx="636475" cy="622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6" name="Bilde 15" descr="peke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79686">
            <a:off x="5923256" y="925301"/>
            <a:ext cx="4078531" cy="5097085"/>
          </a:xfrm>
          <a:prstGeom prst="rect">
            <a:avLst/>
          </a:prstGeom>
        </p:spPr>
      </p:pic>
      <p:pic>
        <p:nvPicPr>
          <p:cNvPr id="33" name="Bilde 32"/>
          <p:cNvPicPr>
            <a:picLocks noChangeAspect="1"/>
          </p:cNvPicPr>
          <p:nvPr/>
        </p:nvPicPr>
        <p:blipFill rotWithShape="1">
          <a:blip r:embed="rId7" cstate="print">
            <a:extLst>
              <a:ext uri="{28A0092B-C50C-407E-A947-70E740481C1C}">
                <a14:useLocalDpi xmlns:a14="http://schemas.microsoft.com/office/drawing/2010/main" val="0"/>
              </a:ext>
            </a:extLst>
          </a:blip>
          <a:srcRect l="24159" t="11803" r="35" b="-32"/>
          <a:stretch/>
        </p:blipFill>
        <p:spPr>
          <a:xfrm>
            <a:off x="6858058" y="4339442"/>
            <a:ext cx="422561" cy="545075"/>
          </a:xfrm>
          <a:prstGeom prst="rect">
            <a:avLst/>
          </a:prstGeom>
        </p:spPr>
      </p:pic>
      <p:cxnSp>
        <p:nvCxnSpPr>
          <p:cNvPr id="36" name="Rett pil 35"/>
          <p:cNvCxnSpPr/>
          <p:nvPr/>
        </p:nvCxnSpPr>
        <p:spPr>
          <a:xfrm flipH="1" flipV="1">
            <a:off x="7114454" y="4694854"/>
            <a:ext cx="1067664" cy="7271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9430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grpSp>
        <p:nvGrpSpPr>
          <p:cNvPr id="18" name="Gruppe 17"/>
          <p:cNvGrpSpPr/>
          <p:nvPr/>
        </p:nvGrpSpPr>
        <p:grpSpPr>
          <a:xfrm>
            <a:off x="2050340" y="1632891"/>
            <a:ext cx="2593065" cy="3477253"/>
            <a:chOff x="3322825" y="1056990"/>
            <a:chExt cx="1886674" cy="2529996"/>
          </a:xfrm>
        </p:grpSpPr>
        <p:pic>
          <p:nvPicPr>
            <p:cNvPr id="19" name="Bilde 18"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20" name="Bild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grpSp>
        <p:nvGrpSpPr>
          <p:cNvPr id="4" name="Gruppe 3"/>
          <p:cNvGrpSpPr/>
          <p:nvPr/>
        </p:nvGrpSpPr>
        <p:grpSpPr>
          <a:xfrm>
            <a:off x="5136190" y="1434231"/>
            <a:ext cx="7178730" cy="3947998"/>
            <a:chOff x="4926026" y="1434230"/>
            <a:chExt cx="8928328" cy="4910203"/>
          </a:xfrm>
        </p:grpSpPr>
        <p:pic>
          <p:nvPicPr>
            <p:cNvPr id="7" name="Bilde 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6026" y="1434230"/>
              <a:ext cx="8928328" cy="4910203"/>
            </a:xfrm>
            <a:prstGeom prst="rect">
              <a:avLst/>
            </a:prstGeom>
          </p:spPr>
        </p:pic>
        <p:pic>
          <p:nvPicPr>
            <p:cNvPr id="3" name="Bilde 2"/>
            <p:cNvPicPr>
              <a:picLocks noChangeAspect="1"/>
            </p:cNvPicPr>
            <p:nvPr/>
          </p:nvPicPr>
          <p:blipFill>
            <a:blip r:embed="rId7"/>
            <a:stretch>
              <a:fillRect/>
            </a:stretch>
          </p:blipFill>
          <p:spPr>
            <a:xfrm>
              <a:off x="6510024" y="1910167"/>
              <a:ext cx="4301900" cy="2672344"/>
            </a:xfrm>
            <a:prstGeom prst="rect">
              <a:avLst/>
            </a:prstGeom>
          </p:spPr>
        </p:pic>
        <p:pic>
          <p:nvPicPr>
            <p:cNvPr id="14" name="Bilde 13"/>
            <p:cNvPicPr>
              <a:picLocks noChangeAspect="1"/>
            </p:cNvPicPr>
            <p:nvPr/>
          </p:nvPicPr>
          <p:blipFill rotWithShape="1">
            <a:blip r:embed="rId8">
              <a:extLst>
                <a:ext uri="{28A0092B-C50C-407E-A947-70E740481C1C}">
                  <a14:useLocalDpi xmlns:a14="http://schemas.microsoft.com/office/drawing/2010/main" val="0"/>
                </a:ext>
              </a:extLst>
            </a:blip>
            <a:srcRect l="24159" t="11803" r="35" b="-32"/>
            <a:stretch/>
          </p:blipFill>
          <p:spPr>
            <a:xfrm>
              <a:off x="8061182" y="1976373"/>
              <a:ext cx="2020367" cy="2606138"/>
            </a:xfrm>
            <a:prstGeom prst="rect">
              <a:avLst/>
            </a:prstGeom>
          </p:spPr>
        </p:pic>
      </p:grpSp>
      <p:sp>
        <p:nvSpPr>
          <p:cNvPr id="6" name="Ellipse 5"/>
          <p:cNvSpPr/>
          <p:nvPr/>
        </p:nvSpPr>
        <p:spPr>
          <a:xfrm>
            <a:off x="3917593" y="1829142"/>
            <a:ext cx="432869" cy="435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p:cNvPicPr>
            <a:picLocks noChangeAspect="1"/>
          </p:cNvPicPr>
          <p:nvPr/>
        </p:nvPicPr>
        <p:blipFill rotWithShape="1">
          <a:blip r:embed="rId9" cstate="print">
            <a:extLst>
              <a:ext uri="{28A0092B-C50C-407E-A947-70E740481C1C}">
                <a14:useLocalDpi xmlns:a14="http://schemas.microsoft.com/office/drawing/2010/main" val="0"/>
              </a:ext>
            </a:extLst>
          </a:blip>
          <a:srcRect l="24159" t="11803" r="35" b="-32"/>
          <a:stretch/>
        </p:blipFill>
        <p:spPr>
          <a:xfrm>
            <a:off x="4046098" y="3965573"/>
            <a:ext cx="380392" cy="490680"/>
          </a:xfrm>
          <a:prstGeom prst="rect">
            <a:avLst/>
          </a:prstGeom>
        </p:spPr>
      </p:pic>
      <p:cxnSp>
        <p:nvCxnSpPr>
          <p:cNvPr id="21" name="Rett pil 20"/>
          <p:cNvCxnSpPr/>
          <p:nvPr/>
        </p:nvCxnSpPr>
        <p:spPr>
          <a:xfrm flipH="1" flipV="1">
            <a:off x="4134027" y="4182434"/>
            <a:ext cx="1002163" cy="631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tt pil 21"/>
          <p:cNvCxnSpPr/>
          <p:nvPr/>
        </p:nvCxnSpPr>
        <p:spPr>
          <a:xfrm flipH="1" flipV="1">
            <a:off x="8649160" y="2832025"/>
            <a:ext cx="1879468" cy="11335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8791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grpSp>
        <p:nvGrpSpPr>
          <p:cNvPr id="12" name="Gruppe 11"/>
          <p:cNvGrpSpPr/>
          <p:nvPr/>
        </p:nvGrpSpPr>
        <p:grpSpPr>
          <a:xfrm>
            <a:off x="1144025" y="1622958"/>
            <a:ext cx="2593065" cy="3477253"/>
            <a:chOff x="3322825" y="1056990"/>
            <a:chExt cx="1886674" cy="2529996"/>
          </a:xfrm>
        </p:grpSpPr>
        <p:pic>
          <p:nvPicPr>
            <p:cNvPr id="13" name="Bilde 12"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4" name="Bild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pic>
        <p:nvPicPr>
          <p:cNvPr id="19" name="Bilde 1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7202" y="1337882"/>
            <a:ext cx="7178730" cy="3947998"/>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a:t>Dzwonienie na kontakt i odbieranie rozmów</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7" name="Bilde 16"/>
          <p:cNvPicPr>
            <a:picLocks noChangeAspect="1"/>
          </p:cNvPicPr>
          <p:nvPr/>
        </p:nvPicPr>
        <p:blipFill>
          <a:blip r:embed="rId7"/>
          <a:stretch>
            <a:fillRect/>
          </a:stretch>
        </p:blipFill>
        <p:spPr>
          <a:xfrm>
            <a:off x="6949804" y="1744204"/>
            <a:ext cx="3309764" cy="2060115"/>
          </a:xfrm>
          <a:prstGeom prst="rect">
            <a:avLst/>
          </a:prstGeom>
        </p:spPr>
      </p:pic>
      <p:sp>
        <p:nvSpPr>
          <p:cNvPr id="27" name="Ellipse 26"/>
          <p:cNvSpPr/>
          <p:nvPr/>
        </p:nvSpPr>
        <p:spPr>
          <a:xfrm>
            <a:off x="3027786" y="1824478"/>
            <a:ext cx="432869" cy="435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9686">
            <a:off x="2224195" y="993746"/>
            <a:ext cx="4078531" cy="5097085"/>
          </a:xfrm>
          <a:prstGeom prst="rect">
            <a:avLst/>
          </a:prstGeom>
        </p:spPr>
      </p:pic>
    </p:spTree>
    <p:extLst>
      <p:ext uri="{BB962C8B-B14F-4D97-AF65-F5344CB8AC3E}">
        <p14:creationId xmlns:p14="http://schemas.microsoft.com/office/powerpoint/2010/main" val="4607721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6"/>
          <p:cNvGrpSpPr/>
          <p:nvPr/>
        </p:nvGrpSpPr>
        <p:grpSpPr>
          <a:xfrm>
            <a:off x="-626" y="-23150"/>
            <a:ext cx="12192626" cy="6848755"/>
            <a:chOff x="0" y="9245"/>
            <a:chExt cx="12192626" cy="6848755"/>
          </a:xfrm>
        </p:grpSpPr>
        <p:pic>
          <p:nvPicPr>
            <p:cNvPr id="3" name="Bilde 2"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45"/>
              <a:ext cx="12192626" cy="6848755"/>
            </a:xfrm>
            <a:prstGeom prst="rect">
              <a:avLst/>
            </a:prstGeom>
          </p:spPr>
        </p:pic>
        <p:sp>
          <p:nvSpPr>
            <p:cNvPr id="4" name="Tittel 1"/>
            <p:cNvSpPr txBox="1">
              <a:spLocks/>
            </p:cNvSpPr>
            <p:nvPr/>
          </p:nvSpPr>
          <p:spPr>
            <a:xfrm>
              <a:off x="1991986" y="2468008"/>
              <a:ext cx="1682839" cy="3611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pl-PL" dirty="0" smtClean="0"/>
                <a:t>Część</a:t>
              </a:r>
              <a:r>
                <a:rPr lang="nb-NO" dirty="0" smtClean="0"/>
                <a:t> 8</a:t>
              </a:r>
              <a:endParaRPr lang="nb-NO" dirty="0"/>
            </a:p>
          </p:txBody>
        </p:sp>
        <p:sp>
          <p:nvSpPr>
            <p:cNvPr id="5" name="Plassholder for tekst 2"/>
            <p:cNvSpPr txBox="1">
              <a:spLocks/>
            </p:cNvSpPr>
            <p:nvPr/>
          </p:nvSpPr>
          <p:spPr>
            <a:xfrm>
              <a:off x="4071131" y="2347485"/>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dirty="0" err="1" smtClean="0"/>
                <a:t>Wylogowywanie</a:t>
              </a:r>
              <a:endParaRPr lang="nb-NO" dirty="0" smtClean="0"/>
            </a:p>
          </p:txBody>
        </p:sp>
      </p:grpSp>
    </p:spTree>
    <p:extLst>
      <p:ext uri="{BB962C8B-B14F-4D97-AF65-F5344CB8AC3E}">
        <p14:creationId xmlns:p14="http://schemas.microsoft.com/office/powerpoint/2010/main" val="24577726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err="1"/>
              <a:t>Wylogowywanie</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684" y="2118167"/>
            <a:ext cx="2042448" cy="3631018"/>
          </a:xfrm>
          <a:prstGeom prst="rect">
            <a:avLst/>
          </a:prstGeom>
          <a:ln>
            <a:solidFill>
              <a:schemeClr val="tx1"/>
            </a:solidFill>
          </a:ln>
        </p:spPr>
      </p:pic>
      <p:pic>
        <p:nvPicPr>
          <p:cNvPr id="19" name="Bilde 18" descr="lapto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grpSp>
        <p:nvGrpSpPr>
          <p:cNvPr id="7" name="Gruppe 6"/>
          <p:cNvGrpSpPr/>
          <p:nvPr/>
        </p:nvGrpSpPr>
        <p:grpSpPr>
          <a:xfrm>
            <a:off x="6415781" y="2118167"/>
            <a:ext cx="5059219" cy="2733071"/>
            <a:chOff x="6415781" y="2118167"/>
            <a:chExt cx="5059219" cy="2733071"/>
          </a:xfrm>
        </p:grpSpPr>
        <p:pic>
          <p:nvPicPr>
            <p:cNvPr id="14" name="Bild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15" name="TekstSylinder 14"/>
            <p:cNvSpPr txBox="1"/>
            <p:nvPr/>
          </p:nvSpPr>
          <p:spPr>
            <a:xfrm>
              <a:off x="6670438" y="2389938"/>
              <a:ext cx="679486" cy="191215"/>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grpSp>
      <p:pic>
        <p:nvPicPr>
          <p:cNvPr id="16" name="Bild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sp>
        <p:nvSpPr>
          <p:cNvPr id="4" name="Rektangel 3"/>
          <p:cNvSpPr/>
          <p:nvPr/>
        </p:nvSpPr>
        <p:spPr>
          <a:xfrm>
            <a:off x="1307939" y="2997843"/>
            <a:ext cx="59896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p:cNvSpPr/>
          <p:nvPr/>
        </p:nvSpPr>
        <p:spPr>
          <a:xfrm>
            <a:off x="1300300" y="3416077"/>
            <a:ext cx="1003062"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p:cNvSpPr/>
          <p:nvPr/>
        </p:nvSpPr>
        <p:spPr>
          <a:xfrm>
            <a:off x="1307939" y="3831220"/>
            <a:ext cx="37701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p:cNvSpPr/>
          <p:nvPr/>
        </p:nvSpPr>
        <p:spPr>
          <a:xfrm>
            <a:off x="1300300" y="4252545"/>
            <a:ext cx="813281" cy="648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770" y="2974693"/>
            <a:ext cx="276557" cy="266218"/>
          </a:xfrm>
          <a:prstGeom prst="rect">
            <a:avLst/>
          </a:prstGeom>
        </p:spPr>
      </p:pic>
      <p:pic>
        <p:nvPicPr>
          <p:cNvPr id="23" name="Bild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997" y="4195823"/>
            <a:ext cx="276557" cy="266218"/>
          </a:xfrm>
          <a:prstGeom prst="rect">
            <a:avLst/>
          </a:prstGeom>
        </p:spPr>
      </p:pic>
      <p:pic>
        <p:nvPicPr>
          <p:cNvPr id="24" name="Bilde 23" descr="nettbrett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25" name="Bilde 24" descr="nettbrette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8" name="Bild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0248" y="2364446"/>
            <a:ext cx="197327" cy="189950"/>
          </a:xfrm>
          <a:prstGeom prst="rect">
            <a:avLst/>
          </a:prstGeom>
        </p:spPr>
      </p:pic>
    </p:spTree>
    <p:extLst>
      <p:ext uri="{BB962C8B-B14F-4D97-AF65-F5344CB8AC3E}">
        <p14:creationId xmlns:p14="http://schemas.microsoft.com/office/powerpoint/2010/main" val="32616849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3"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err="1"/>
              <a:t>Wylogowywanie</a:t>
            </a:r>
            <a:endParaRPr lang="nb-NO" dirty="0"/>
          </a:p>
        </p:txBody>
      </p:sp>
      <p:sp>
        <p:nvSpPr>
          <p:cNvPr id="14"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20" name="Bilde 19" descr="laptop.png"/>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pic>
        <p:nvPicPr>
          <p:cNvPr id="22" name="Bild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684" y="2118167"/>
            <a:ext cx="2042448" cy="3631018"/>
          </a:xfrm>
          <a:prstGeom prst="rect">
            <a:avLst/>
          </a:prstGeom>
          <a:ln>
            <a:solidFill>
              <a:schemeClr val="tx1"/>
            </a:solidFill>
          </a:ln>
        </p:spPr>
      </p:pic>
      <p:pic>
        <p:nvPicPr>
          <p:cNvPr id="23" name="Bilde 22"/>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24" name="TekstSylinder 23"/>
          <p:cNvSpPr txBox="1"/>
          <p:nvPr/>
        </p:nvSpPr>
        <p:spPr>
          <a:xfrm>
            <a:off x="6670438" y="2389938"/>
            <a:ext cx="679486" cy="191215"/>
          </a:xfrm>
          <a:prstGeom prst="rect">
            <a:avLst/>
          </a:prstGeom>
          <a:solidFill>
            <a:schemeClr val="bg1"/>
          </a:solidFill>
        </p:spPr>
        <p:txBody>
          <a:bodyPr wrap="square" rtlCol="0">
            <a:spAutoFit/>
          </a:bodyPr>
          <a:lstStyle/>
          <a:p>
            <a:r>
              <a:rPr lang="nb-NO" sz="600" dirty="0" smtClean="0">
                <a:solidFill>
                  <a:schemeClr val="bg1">
                    <a:lumMod val="85000"/>
                  </a:schemeClr>
                </a:solidFill>
                <a:latin typeface="+mj-lt"/>
                <a:ea typeface="Arial MT Light" charset="0"/>
                <a:cs typeface="Arial MT Light" charset="0"/>
              </a:rPr>
              <a:t>Kari Nordmann</a:t>
            </a:r>
            <a:endParaRPr lang="nb-NO" sz="600" dirty="0">
              <a:solidFill>
                <a:schemeClr val="bg1">
                  <a:lumMod val="85000"/>
                </a:schemeClr>
              </a:solidFill>
              <a:latin typeface="+mj-lt"/>
              <a:ea typeface="Arial MT Light" charset="0"/>
              <a:cs typeface="Arial MT Light" charset="0"/>
            </a:endParaRPr>
          </a:p>
        </p:txBody>
      </p:sp>
      <p:pic>
        <p:nvPicPr>
          <p:cNvPr id="25" name="Bilde 24"/>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sp>
        <p:nvSpPr>
          <p:cNvPr id="26" name="Rektangel 25"/>
          <p:cNvSpPr/>
          <p:nvPr/>
        </p:nvSpPr>
        <p:spPr>
          <a:xfrm>
            <a:off x="1307939" y="2997843"/>
            <a:ext cx="59896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ktangel 26"/>
          <p:cNvSpPr/>
          <p:nvPr/>
        </p:nvSpPr>
        <p:spPr>
          <a:xfrm>
            <a:off x="1300300" y="3416077"/>
            <a:ext cx="1003062"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p:cNvSpPr/>
          <p:nvPr/>
        </p:nvSpPr>
        <p:spPr>
          <a:xfrm>
            <a:off x="1307939" y="3831220"/>
            <a:ext cx="37701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p:cNvSpPr/>
          <p:nvPr/>
        </p:nvSpPr>
        <p:spPr>
          <a:xfrm>
            <a:off x="1300300" y="4252545"/>
            <a:ext cx="813281" cy="648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792341" y="2199531"/>
            <a:ext cx="432869" cy="435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2" name="Bilde 31" descr="nettbrette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33" name="Bilde 32"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34" name="Bild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6573" y="2990968"/>
            <a:ext cx="247624" cy="238367"/>
          </a:xfrm>
          <a:prstGeom prst="rect">
            <a:avLst/>
          </a:prstGeom>
        </p:spPr>
      </p:pic>
    </p:spTree>
    <p:extLst>
      <p:ext uri="{BB962C8B-B14F-4D97-AF65-F5344CB8AC3E}">
        <p14:creationId xmlns:p14="http://schemas.microsoft.com/office/powerpoint/2010/main" val="32633094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err="1"/>
              <a:t>Wylogowywanie</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5" name="Bilde 1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20" name="TekstSylinder 19"/>
          <p:cNvSpPr txBox="1"/>
          <p:nvPr/>
        </p:nvSpPr>
        <p:spPr>
          <a:xfrm>
            <a:off x="6670438" y="2389938"/>
            <a:ext cx="679486" cy="191215"/>
          </a:xfrm>
          <a:prstGeom prst="rect">
            <a:avLst/>
          </a:prstGeom>
          <a:solidFill>
            <a:schemeClr val="bg1"/>
          </a:solidFill>
        </p:spPr>
        <p:txBody>
          <a:bodyPr wrap="square" rtlCol="0">
            <a:spAutoFit/>
          </a:bodyPr>
          <a:lstStyle/>
          <a:p>
            <a:r>
              <a:rPr lang="nb-NO" sz="600" dirty="0" smtClean="0">
                <a:solidFill>
                  <a:schemeClr val="bg1">
                    <a:lumMod val="85000"/>
                  </a:schemeClr>
                </a:solidFill>
                <a:latin typeface="+mj-lt"/>
                <a:ea typeface="Arial MT Light" charset="0"/>
                <a:cs typeface="Arial MT Light" charset="0"/>
              </a:rPr>
              <a:t>Kari Nordmann</a:t>
            </a:r>
            <a:endParaRPr lang="nb-NO" sz="600" dirty="0">
              <a:solidFill>
                <a:schemeClr val="bg1">
                  <a:lumMod val="85000"/>
                </a:schemeClr>
              </a:solidFill>
              <a:latin typeface="+mj-lt"/>
              <a:ea typeface="Arial MT Light" charset="0"/>
              <a:cs typeface="Arial MT Light" charset="0"/>
            </a:endParaRPr>
          </a:p>
        </p:txBody>
      </p:sp>
      <p:pic>
        <p:nvPicPr>
          <p:cNvPr id="21" name="Bilde 20"/>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pic>
        <p:nvPicPr>
          <p:cNvPr id="2" name="Bil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tx1"/>
            </a:solidFill>
          </a:ln>
        </p:spPr>
      </p:pic>
      <p:sp>
        <p:nvSpPr>
          <p:cNvPr id="22" name="TekstSylinder 21"/>
          <p:cNvSpPr txBox="1"/>
          <p:nvPr/>
        </p:nvSpPr>
        <p:spPr>
          <a:xfrm>
            <a:off x="1178751" y="3119143"/>
            <a:ext cx="927844" cy="353943"/>
          </a:xfrm>
          <a:prstGeom prst="rect">
            <a:avLst/>
          </a:prstGeom>
          <a:solidFill>
            <a:schemeClr val="bg1"/>
          </a:solidFill>
        </p:spPr>
        <p:txBody>
          <a:bodyPr wrap="square" rtlCol="0">
            <a:spAutoFit/>
          </a:bodyPr>
          <a:lstStyle/>
          <a:p>
            <a:pPr algn="ctr"/>
            <a:r>
              <a:rPr lang="nb-NO" sz="850" dirty="0" smtClean="0">
                <a:latin typeface="+mj-lt"/>
                <a:ea typeface="Arial MT Light" charset="0"/>
                <a:cs typeface="Arial MT Light" charset="0"/>
              </a:rPr>
              <a:t>Kari Nordmann</a:t>
            </a:r>
          </a:p>
          <a:p>
            <a:pPr algn="ctr"/>
            <a:r>
              <a:rPr lang="nb-NO" sz="850" dirty="0" err="1" smtClean="0">
                <a:latin typeface="+mj-lt"/>
                <a:ea typeface="Arial MT Light" charset="0"/>
                <a:cs typeface="Arial MT Light" charset="0"/>
              </a:rPr>
              <a:t>karinord</a:t>
            </a:r>
            <a:endParaRPr lang="nb-NO" sz="850" dirty="0">
              <a:latin typeface="+mj-lt"/>
              <a:ea typeface="Arial MT Light" charset="0"/>
              <a:cs typeface="Arial MT Light" charset="0"/>
            </a:endParaRPr>
          </a:p>
        </p:txBody>
      </p:sp>
      <p:sp>
        <p:nvSpPr>
          <p:cNvPr id="9" name="Ellipse 8"/>
          <p:cNvSpPr/>
          <p:nvPr/>
        </p:nvSpPr>
        <p:spPr>
          <a:xfrm>
            <a:off x="875966" y="5468468"/>
            <a:ext cx="686615" cy="4399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Bilde 24"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27" name="Bilde 26" descr="laptop.png"/>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pic>
        <p:nvPicPr>
          <p:cNvPr id="28" name="Bilde 27"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spTree>
    <p:extLst>
      <p:ext uri="{BB962C8B-B14F-4D97-AF65-F5344CB8AC3E}">
        <p14:creationId xmlns:p14="http://schemas.microsoft.com/office/powerpoint/2010/main" val="30039069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22" name="Bilde 21"/>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err="1"/>
              <a:t>Wylogowywanie</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sp>
        <p:nvSpPr>
          <p:cNvPr id="15" name="Ellipse 14"/>
          <p:cNvSpPr/>
          <p:nvPr/>
        </p:nvSpPr>
        <p:spPr>
          <a:xfrm>
            <a:off x="4155311" y="5477450"/>
            <a:ext cx="347241" cy="3310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1" name="Bilde 20"/>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grpSp>
        <p:nvGrpSpPr>
          <p:cNvPr id="2" name="Gruppe 1"/>
          <p:cNvGrpSpPr/>
          <p:nvPr/>
        </p:nvGrpSpPr>
        <p:grpSpPr>
          <a:xfrm>
            <a:off x="875967" y="2113954"/>
            <a:ext cx="2052165" cy="3648293"/>
            <a:chOff x="875967" y="2113954"/>
            <a:chExt cx="2052165" cy="3648293"/>
          </a:xfrm>
        </p:grpSpPr>
        <p:pic>
          <p:nvPicPr>
            <p:cNvPr id="24" name="Bilde 23"/>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5" name="TekstSylinder 24"/>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Kari Nordmann</a:t>
              </a:r>
            </a:p>
            <a:p>
              <a:pPr algn="ctr"/>
              <a:r>
                <a:rPr lang="nb-NO" sz="850" dirty="0" err="1" smtClean="0">
                  <a:solidFill>
                    <a:schemeClr val="bg1">
                      <a:lumMod val="85000"/>
                    </a:schemeClr>
                  </a:solidFill>
                  <a:latin typeface="+mj-lt"/>
                  <a:ea typeface="Arial MT Light" charset="0"/>
                  <a:cs typeface="Arial MT Light" charset="0"/>
                </a:rPr>
                <a:t>karinord</a:t>
              </a:r>
              <a:endParaRPr lang="nb-NO" sz="850" dirty="0">
                <a:solidFill>
                  <a:schemeClr val="bg1">
                    <a:lumMod val="85000"/>
                  </a:schemeClr>
                </a:solidFill>
                <a:latin typeface="+mj-lt"/>
                <a:ea typeface="Arial MT Light" charset="0"/>
                <a:cs typeface="Arial MT Light" charset="0"/>
              </a:endParaRPr>
            </a:p>
          </p:txBody>
        </p:sp>
      </p:grpSp>
      <p:pic>
        <p:nvPicPr>
          <p:cNvPr id="26" name="Bilde 25" descr="nettbrettet.png"/>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27" name="Bilde 26" descr="nettbrette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28" name="Bilde 27" descr="laptop.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7897785" y="660440"/>
            <a:ext cx="2535380" cy="1394352"/>
          </a:xfrm>
          <a:prstGeom prst="rect">
            <a:avLst/>
          </a:prstGeom>
        </p:spPr>
      </p:pic>
    </p:spTree>
    <p:extLst>
      <p:ext uri="{BB962C8B-B14F-4D97-AF65-F5344CB8AC3E}">
        <p14:creationId xmlns:p14="http://schemas.microsoft.com/office/powerpoint/2010/main" val="37633164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err="1"/>
              <a:t>Wylogowywanie</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0" name="Plassholder for innhold 3"/>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3363221" y="2113954"/>
            <a:ext cx="2705071" cy="3606762"/>
          </a:xfrm>
          <a:prstGeom prst="rect">
            <a:avLst/>
          </a:prstGeom>
          <a:ln>
            <a:solidFill>
              <a:schemeClr val="tx1"/>
            </a:solidFill>
          </a:ln>
        </p:spPr>
      </p:pic>
      <p:sp>
        <p:nvSpPr>
          <p:cNvPr id="9" name="Ellipse 8"/>
          <p:cNvSpPr/>
          <p:nvPr/>
        </p:nvSpPr>
        <p:spPr>
          <a:xfrm>
            <a:off x="3252486" y="4919239"/>
            <a:ext cx="682908" cy="321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grpSp>
        <p:nvGrpSpPr>
          <p:cNvPr id="20" name="Gruppe 19"/>
          <p:cNvGrpSpPr/>
          <p:nvPr/>
        </p:nvGrpSpPr>
        <p:grpSpPr>
          <a:xfrm>
            <a:off x="899117" y="2137105"/>
            <a:ext cx="2033727" cy="3615514"/>
            <a:chOff x="875967" y="2113954"/>
            <a:chExt cx="2052165" cy="3648293"/>
          </a:xfrm>
        </p:grpSpPr>
        <p:pic>
          <p:nvPicPr>
            <p:cNvPr id="21" name="Bilde 20"/>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2" name="TekstSylinder 21"/>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Kari Nordmann</a:t>
              </a:r>
            </a:p>
            <a:p>
              <a:pPr algn="ctr"/>
              <a:r>
                <a:rPr lang="nb-NO" sz="850" dirty="0" err="1" smtClean="0">
                  <a:solidFill>
                    <a:schemeClr val="bg1">
                      <a:lumMod val="85000"/>
                    </a:schemeClr>
                  </a:solidFill>
                  <a:latin typeface="+mj-lt"/>
                  <a:ea typeface="Arial MT Light" charset="0"/>
                  <a:cs typeface="Arial MT Light" charset="0"/>
                </a:rPr>
                <a:t>karinord</a:t>
              </a:r>
              <a:endParaRPr lang="nb-NO" sz="850" dirty="0">
                <a:solidFill>
                  <a:schemeClr val="bg1">
                    <a:lumMod val="85000"/>
                  </a:schemeClr>
                </a:solidFill>
                <a:latin typeface="+mj-lt"/>
                <a:ea typeface="Arial MT Light" charset="0"/>
                <a:cs typeface="Arial MT Light" charset="0"/>
              </a:endParaRPr>
            </a:p>
          </p:txBody>
        </p:sp>
      </p:grpSp>
      <p:sp>
        <p:nvSpPr>
          <p:cNvPr id="27" name="TekstSylinder 26"/>
          <p:cNvSpPr txBox="1"/>
          <p:nvPr/>
        </p:nvSpPr>
        <p:spPr>
          <a:xfrm>
            <a:off x="3478687" y="3007574"/>
            <a:ext cx="927844" cy="223138"/>
          </a:xfrm>
          <a:prstGeom prst="rect">
            <a:avLst/>
          </a:prstGeom>
          <a:solidFill>
            <a:schemeClr val="bg1"/>
          </a:solidFill>
        </p:spPr>
        <p:txBody>
          <a:bodyPr wrap="square" rtlCol="0">
            <a:spAutoFit/>
          </a:bodyPr>
          <a:lstStyle/>
          <a:p>
            <a:pPr algn="ctr"/>
            <a:r>
              <a:rPr lang="nb-NO" sz="850" dirty="0" smtClean="0">
                <a:latin typeface="+mj-lt"/>
                <a:ea typeface="Arial MT Light" charset="0"/>
                <a:cs typeface="Arial MT Light" charset="0"/>
              </a:rPr>
              <a:t>Ola Nordmann</a:t>
            </a:r>
          </a:p>
        </p:txBody>
      </p:sp>
      <p:pic>
        <p:nvPicPr>
          <p:cNvPr id="29" name="Bilde 28"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30" name="Bilde 29" descr="nettbrettet.png"/>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31" name="Bilde 30" descr="laptop.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7897785" y="660440"/>
            <a:ext cx="2535380" cy="1394352"/>
          </a:xfrm>
          <a:prstGeom prst="rect">
            <a:avLst/>
          </a:prstGeom>
        </p:spPr>
      </p:pic>
    </p:spTree>
    <p:extLst>
      <p:ext uri="{BB962C8B-B14F-4D97-AF65-F5344CB8AC3E}">
        <p14:creationId xmlns:p14="http://schemas.microsoft.com/office/powerpoint/2010/main" val="2267881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U</a:t>
            </a:r>
            <a:r>
              <a:rPr lang="pl-PL" dirty="0"/>
              <a:t>rządzenia</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pic>
        <p:nvPicPr>
          <p:cNvPr id="7" name="Bilde 6"/>
          <p:cNvPicPr>
            <a:picLocks noChangeAspect="1"/>
          </p:cNvPicPr>
          <p:nvPr/>
        </p:nvPicPr>
        <p:blipFill>
          <a:blip r:embed="rId4">
            <a:alphaModFix amt="20000"/>
          </a:blip>
          <a:stretch>
            <a:fillRect/>
          </a:stretch>
        </p:blipFill>
        <p:spPr>
          <a:xfrm>
            <a:off x="2097450" y="4019029"/>
            <a:ext cx="1121720" cy="1398509"/>
          </a:xfrm>
          <a:prstGeom prst="rect">
            <a:avLst/>
          </a:prstGeom>
          <a:noFill/>
        </p:spPr>
      </p:pic>
      <p:pic>
        <p:nvPicPr>
          <p:cNvPr id="10" name="Bilde 9" descr="illustrasjon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grpSp>
        <p:nvGrpSpPr>
          <p:cNvPr id="19" name="Gruppe 18"/>
          <p:cNvGrpSpPr/>
          <p:nvPr/>
        </p:nvGrpSpPr>
        <p:grpSpPr>
          <a:xfrm>
            <a:off x="7091471" y="4048251"/>
            <a:ext cx="3540587" cy="1422047"/>
            <a:chOff x="3010614" y="4412322"/>
            <a:chExt cx="3660223" cy="1470098"/>
          </a:xfrm>
        </p:grpSpPr>
        <p:pic>
          <p:nvPicPr>
            <p:cNvPr id="20" name="Picture 10" descr="http://1.bp.blogspot.com/-UH8s2SQpYgY/TW5oFZvLfqI/AAAAAAAAAY4/sW3Mw41MkBI/s1600/pluss.jpg"/>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auto">
            <a:xfrm>
              <a:off x="4399136" y="4740547"/>
              <a:ext cx="1094562" cy="87291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p:cNvPicPr>
              <a:picLocks noChangeAspect="1"/>
            </p:cNvPicPr>
            <p:nvPr/>
          </p:nvPicPr>
          <p:blipFill>
            <a:blip r:embed="rId7">
              <a:alphaModFix amt="35000"/>
            </a:blip>
            <a:stretch>
              <a:fillRect/>
            </a:stretch>
          </p:blipFill>
          <p:spPr>
            <a:xfrm>
              <a:off x="5262432" y="4412322"/>
              <a:ext cx="1408405" cy="1415555"/>
            </a:xfrm>
            <a:prstGeom prst="rect">
              <a:avLst/>
            </a:prstGeom>
          </p:spPr>
        </p:pic>
        <p:pic>
          <p:nvPicPr>
            <p:cNvPr id="22" name="Bilde 21"/>
            <p:cNvPicPr>
              <a:picLocks noChangeAspect="1"/>
            </p:cNvPicPr>
            <p:nvPr/>
          </p:nvPicPr>
          <p:blipFill>
            <a:blip r:embed="rId8">
              <a:alphaModFix amt="35000"/>
            </a:blip>
            <a:stretch>
              <a:fillRect/>
            </a:stretch>
          </p:blipFill>
          <p:spPr>
            <a:xfrm>
              <a:off x="3010614" y="4494949"/>
              <a:ext cx="1529370" cy="1387471"/>
            </a:xfrm>
            <a:prstGeom prst="rect">
              <a:avLst/>
            </a:prstGeom>
          </p:spPr>
        </p:pic>
      </p:grpSp>
      <p:pic>
        <p:nvPicPr>
          <p:cNvPr id="13" name="Bilde 12"/>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505567" y="4019029"/>
            <a:ext cx="1538155" cy="1685624"/>
          </a:xfrm>
          <a:prstGeom prst="rect">
            <a:avLst/>
          </a:prstGeom>
        </p:spPr>
      </p:pic>
    </p:spTree>
    <p:extLst>
      <p:ext uri="{BB962C8B-B14F-4D97-AF65-F5344CB8AC3E}">
        <p14:creationId xmlns:p14="http://schemas.microsoft.com/office/powerpoint/2010/main" val="14661519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grpSp>
        <p:nvGrpSpPr>
          <p:cNvPr id="25" name="Gruppe 24"/>
          <p:cNvGrpSpPr/>
          <p:nvPr/>
        </p:nvGrpSpPr>
        <p:grpSpPr>
          <a:xfrm>
            <a:off x="6498669" y="2113954"/>
            <a:ext cx="7541963" cy="4074289"/>
            <a:chOff x="6415781" y="2118167"/>
            <a:chExt cx="5059219" cy="2733071"/>
          </a:xfrm>
        </p:grpSpPr>
        <p:pic>
          <p:nvPicPr>
            <p:cNvPr id="26" name="Bild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27" name="TekstSylinder 26"/>
            <p:cNvSpPr txBox="1"/>
            <p:nvPr/>
          </p:nvSpPr>
          <p:spPr>
            <a:xfrm>
              <a:off x="6670438" y="2389938"/>
              <a:ext cx="679486" cy="123876"/>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grpSp>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err="1"/>
              <a:t>Wylogowywanie</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20" name="Bilde 19" descr="lapto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sp>
        <p:nvSpPr>
          <p:cNvPr id="15" name="Ellipse 14"/>
          <p:cNvSpPr/>
          <p:nvPr/>
        </p:nvSpPr>
        <p:spPr>
          <a:xfrm>
            <a:off x="6398558" y="2048718"/>
            <a:ext cx="476806" cy="3935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2" name="Gruppe 21"/>
          <p:cNvGrpSpPr/>
          <p:nvPr/>
        </p:nvGrpSpPr>
        <p:grpSpPr>
          <a:xfrm>
            <a:off x="899117" y="2137105"/>
            <a:ext cx="2033727" cy="3615514"/>
            <a:chOff x="875967" y="2113954"/>
            <a:chExt cx="2052165" cy="3648293"/>
          </a:xfrm>
        </p:grpSpPr>
        <p:pic>
          <p:nvPicPr>
            <p:cNvPr id="23" name="Bilde 22"/>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4" name="TekstSylinder 23"/>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Kari Nordmann</a:t>
              </a:r>
            </a:p>
            <a:p>
              <a:pPr algn="ctr"/>
              <a:r>
                <a:rPr lang="nb-NO" sz="850" dirty="0" err="1" smtClean="0">
                  <a:solidFill>
                    <a:schemeClr val="bg1">
                      <a:lumMod val="85000"/>
                    </a:schemeClr>
                  </a:solidFill>
                  <a:latin typeface="+mj-lt"/>
                  <a:ea typeface="Arial MT Light" charset="0"/>
                  <a:cs typeface="Arial MT Light" charset="0"/>
                </a:rPr>
                <a:t>karinord</a:t>
              </a:r>
              <a:endParaRPr lang="nb-NO" sz="850" dirty="0">
                <a:solidFill>
                  <a:schemeClr val="bg1">
                    <a:lumMod val="85000"/>
                  </a:schemeClr>
                </a:solidFill>
                <a:latin typeface="+mj-lt"/>
                <a:ea typeface="Arial MT Light" charset="0"/>
                <a:cs typeface="Arial MT Light" charset="0"/>
              </a:endParaRPr>
            </a:p>
          </p:txBody>
        </p:sp>
      </p:grpSp>
      <p:pic>
        <p:nvPicPr>
          <p:cNvPr id="30" name="Plassholder for innhold 3"/>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3363221" y="2113954"/>
            <a:ext cx="2705071" cy="3606762"/>
          </a:xfrm>
          <a:prstGeom prst="rect">
            <a:avLst/>
          </a:prstGeom>
          <a:ln>
            <a:solidFill>
              <a:schemeClr val="bg1">
                <a:lumMod val="85000"/>
              </a:schemeClr>
            </a:solidFill>
          </a:ln>
        </p:spPr>
      </p:pic>
      <p:sp>
        <p:nvSpPr>
          <p:cNvPr id="32" name="TekstSylinder 31"/>
          <p:cNvSpPr txBox="1"/>
          <p:nvPr/>
        </p:nvSpPr>
        <p:spPr>
          <a:xfrm>
            <a:off x="3478687" y="3007574"/>
            <a:ext cx="927844" cy="223138"/>
          </a:xfrm>
          <a:prstGeom prst="rect">
            <a:avLst/>
          </a:prstGeom>
          <a:solidFill>
            <a:schemeClr val="bg1"/>
          </a:solidFill>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Ola Nordmann</a:t>
            </a:r>
          </a:p>
        </p:txBody>
      </p:sp>
      <p:pic>
        <p:nvPicPr>
          <p:cNvPr id="33" name="Bilde 32" descr="nettbrettet.png"/>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1721503" y="1200570"/>
            <a:ext cx="388953" cy="744120"/>
          </a:xfrm>
          <a:prstGeom prst="rect">
            <a:avLst/>
          </a:prstGeom>
        </p:spPr>
      </p:pic>
      <p:pic>
        <p:nvPicPr>
          <p:cNvPr id="34" name="Bilde 33"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368673" y="1031989"/>
            <a:ext cx="694166" cy="912701"/>
          </a:xfrm>
          <a:prstGeom prst="rect">
            <a:avLst/>
          </a:prstGeom>
        </p:spPr>
      </p:pic>
    </p:spTree>
    <p:extLst>
      <p:ext uri="{BB962C8B-B14F-4D97-AF65-F5344CB8AC3E}">
        <p14:creationId xmlns:p14="http://schemas.microsoft.com/office/powerpoint/2010/main" val="14367508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pl-PL" dirty="0" err="1"/>
              <a:t>Wylogowywanie</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4"/>
          <a:stretch>
            <a:fillRect/>
          </a:stretch>
        </p:blipFill>
        <p:spPr>
          <a:xfrm>
            <a:off x="6473541" y="2083443"/>
            <a:ext cx="8223189" cy="4351338"/>
          </a:xfrm>
          <a:prstGeom prst="rect">
            <a:avLst/>
          </a:prstGeom>
        </p:spPr>
      </p:pic>
      <p:sp>
        <p:nvSpPr>
          <p:cNvPr id="20" name="Ellipse 19"/>
          <p:cNvSpPr/>
          <p:nvPr/>
        </p:nvSpPr>
        <p:spPr>
          <a:xfrm>
            <a:off x="6496691" y="3194611"/>
            <a:ext cx="644889" cy="229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1" name="Gruppe 20"/>
          <p:cNvGrpSpPr/>
          <p:nvPr/>
        </p:nvGrpSpPr>
        <p:grpSpPr>
          <a:xfrm>
            <a:off x="899117" y="2137105"/>
            <a:ext cx="2033727" cy="3615514"/>
            <a:chOff x="875967" y="2113954"/>
            <a:chExt cx="2052165" cy="3648293"/>
          </a:xfrm>
        </p:grpSpPr>
        <p:pic>
          <p:nvPicPr>
            <p:cNvPr id="22" name="Bilde 21"/>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3" name="TekstSylinder 22"/>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Kari Nordmann</a:t>
              </a:r>
            </a:p>
            <a:p>
              <a:pPr algn="ctr"/>
              <a:r>
                <a:rPr lang="nb-NO" sz="850" dirty="0" err="1" smtClean="0">
                  <a:solidFill>
                    <a:schemeClr val="bg1">
                      <a:lumMod val="85000"/>
                    </a:schemeClr>
                  </a:solidFill>
                  <a:latin typeface="+mj-lt"/>
                  <a:ea typeface="Arial MT Light" charset="0"/>
                  <a:cs typeface="Arial MT Light" charset="0"/>
                </a:rPr>
                <a:t>karinord</a:t>
              </a:r>
              <a:endParaRPr lang="nb-NO" sz="850" dirty="0">
                <a:solidFill>
                  <a:schemeClr val="bg1">
                    <a:lumMod val="85000"/>
                  </a:schemeClr>
                </a:solidFill>
                <a:latin typeface="+mj-lt"/>
                <a:ea typeface="Arial MT Light" charset="0"/>
                <a:cs typeface="Arial MT Light" charset="0"/>
              </a:endParaRPr>
            </a:p>
          </p:txBody>
        </p:sp>
      </p:grpSp>
      <p:sp>
        <p:nvSpPr>
          <p:cNvPr id="2" name="Rektangel 1"/>
          <p:cNvSpPr/>
          <p:nvPr/>
        </p:nvSpPr>
        <p:spPr>
          <a:xfrm>
            <a:off x="6921661" y="4151485"/>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p:cNvSpPr/>
          <p:nvPr/>
        </p:nvSpPr>
        <p:spPr>
          <a:xfrm>
            <a:off x="6910140" y="4471487"/>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p:cNvSpPr/>
          <p:nvPr/>
        </p:nvSpPr>
        <p:spPr>
          <a:xfrm>
            <a:off x="6910140" y="4697300"/>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p:cNvSpPr/>
          <p:nvPr/>
        </p:nvSpPr>
        <p:spPr>
          <a:xfrm>
            <a:off x="6910139" y="5005810"/>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ktangel 26"/>
          <p:cNvSpPr/>
          <p:nvPr/>
        </p:nvSpPr>
        <p:spPr>
          <a:xfrm>
            <a:off x="6910139" y="5293133"/>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p:cNvSpPr/>
          <p:nvPr/>
        </p:nvSpPr>
        <p:spPr>
          <a:xfrm>
            <a:off x="6910138" y="5582655"/>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p:cNvSpPr/>
          <p:nvPr/>
        </p:nvSpPr>
        <p:spPr>
          <a:xfrm>
            <a:off x="6819135" y="5893231"/>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ktangel 29"/>
          <p:cNvSpPr/>
          <p:nvPr/>
        </p:nvSpPr>
        <p:spPr>
          <a:xfrm>
            <a:off x="6819135" y="6196029"/>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6" y="4401551"/>
            <a:ext cx="267037" cy="257054"/>
          </a:xfrm>
          <a:prstGeom prst="rect">
            <a:avLst/>
          </a:prstGeom>
        </p:spPr>
      </p:pic>
      <p:pic>
        <p:nvPicPr>
          <p:cNvPr id="31" name="Bild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7" y="4685854"/>
            <a:ext cx="267037" cy="257054"/>
          </a:xfrm>
          <a:prstGeom prst="rect">
            <a:avLst/>
          </a:prstGeom>
        </p:spPr>
      </p:pic>
      <p:pic>
        <p:nvPicPr>
          <p:cNvPr id="32" name="Bild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6" y="4973346"/>
            <a:ext cx="267037" cy="257054"/>
          </a:xfrm>
          <a:prstGeom prst="rect">
            <a:avLst/>
          </a:prstGeom>
        </p:spPr>
      </p:pic>
      <p:pic>
        <p:nvPicPr>
          <p:cNvPr id="34" name="Bild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6" y="6170482"/>
            <a:ext cx="267037" cy="257054"/>
          </a:xfrm>
          <a:prstGeom prst="rect">
            <a:avLst/>
          </a:prstGeom>
        </p:spPr>
      </p:pic>
      <p:pic>
        <p:nvPicPr>
          <p:cNvPr id="35" name="Plassholder for innhold 3"/>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3363221" y="2113954"/>
            <a:ext cx="2705071" cy="3606762"/>
          </a:xfrm>
          <a:prstGeom prst="rect">
            <a:avLst/>
          </a:prstGeom>
          <a:ln>
            <a:solidFill>
              <a:schemeClr val="bg1">
                <a:lumMod val="85000"/>
              </a:schemeClr>
            </a:solidFill>
          </a:ln>
        </p:spPr>
      </p:pic>
      <p:sp>
        <p:nvSpPr>
          <p:cNvPr id="36" name="TekstSylinder 35"/>
          <p:cNvSpPr txBox="1"/>
          <p:nvPr/>
        </p:nvSpPr>
        <p:spPr>
          <a:xfrm>
            <a:off x="3478687" y="3007574"/>
            <a:ext cx="927844" cy="223138"/>
          </a:xfrm>
          <a:prstGeom prst="rect">
            <a:avLst/>
          </a:prstGeom>
          <a:solidFill>
            <a:schemeClr val="bg1"/>
          </a:solidFill>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Ola Nordmann</a:t>
            </a:r>
          </a:p>
        </p:txBody>
      </p:sp>
      <p:pic>
        <p:nvPicPr>
          <p:cNvPr id="37" name="Bilde 36"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pic>
        <p:nvPicPr>
          <p:cNvPr id="38" name="Bilde 37"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1721503" y="1200570"/>
            <a:ext cx="388953" cy="744120"/>
          </a:xfrm>
          <a:prstGeom prst="rect">
            <a:avLst/>
          </a:prstGeom>
        </p:spPr>
      </p:pic>
      <p:pic>
        <p:nvPicPr>
          <p:cNvPr id="39" name="Bilde 38" descr="nettbrettet.png"/>
          <p:cNvPicPr>
            <a:picLocks noChangeAspect="1"/>
          </p:cNvPicPr>
          <p:nvPr/>
        </p:nvPicPr>
        <p:blipFill>
          <a:blip r:embed="rId10" cstate="print">
            <a:alphaModFix amt="20000"/>
            <a:extLst>
              <a:ext uri="{28A0092B-C50C-407E-A947-70E740481C1C}">
                <a14:useLocalDpi xmlns:a14="http://schemas.microsoft.com/office/drawing/2010/main" val="0"/>
              </a:ext>
            </a:extLst>
          </a:blip>
          <a:stretch>
            <a:fillRect/>
          </a:stretch>
        </p:blipFill>
        <p:spPr>
          <a:xfrm>
            <a:off x="4368673" y="1031989"/>
            <a:ext cx="694166" cy="912701"/>
          </a:xfrm>
          <a:prstGeom prst="rect">
            <a:avLst/>
          </a:prstGeom>
        </p:spPr>
      </p:pic>
    </p:spTree>
    <p:extLst>
      <p:ext uri="{BB962C8B-B14F-4D97-AF65-F5344CB8AC3E}">
        <p14:creationId xmlns:p14="http://schemas.microsoft.com/office/powerpoint/2010/main" val="10660874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lstStyle/>
          <a:p>
            <a:r>
              <a:rPr lang="nb-NO" dirty="0"/>
              <a:t>Ferdig – godt </a:t>
            </a:r>
            <a:r>
              <a:rPr lang="nb-NO" dirty="0" smtClean="0"/>
              <a:t>jobba </a:t>
            </a:r>
            <a:r>
              <a:rPr lang="nb-NO" dirty="0"/>
              <a:t>alle sammen!</a:t>
            </a:r>
          </a:p>
        </p:txBody>
      </p:sp>
      <p:sp>
        <p:nvSpPr>
          <p:cNvPr id="3" name="Undertittel 2"/>
          <p:cNvSpPr>
            <a:spLocks noGrp="1"/>
          </p:cNvSpPr>
          <p:nvPr>
            <p:ph type="subTitle" idx="4294967295"/>
          </p:nvPr>
        </p:nvSpPr>
        <p:spPr>
          <a:xfrm>
            <a:off x="828637" y="3338326"/>
            <a:ext cx="9839363" cy="3291074"/>
          </a:xfrm>
        </p:spPr>
        <p:txBody>
          <a:bodyPr>
            <a:normAutofit/>
          </a:bodyPr>
          <a:lstStyle/>
          <a:p>
            <a:pPr marL="0" indent="0">
              <a:buNone/>
            </a:pPr>
            <a:r>
              <a:rPr lang="nb-NO" b="1" dirty="0">
                <a:solidFill>
                  <a:schemeClr val="tx1"/>
                </a:solidFill>
              </a:rPr>
              <a:t>Nå kan dere øve på:</a:t>
            </a:r>
          </a:p>
          <a:p>
            <a:pPr>
              <a:buFontTx/>
              <a:buChar char="-"/>
            </a:pPr>
            <a:r>
              <a:rPr lang="nb-NO" sz="1600" dirty="0"/>
              <a:t>Logge på og av </a:t>
            </a:r>
            <a:r>
              <a:rPr lang="nb-NO" sz="1600" dirty="0" smtClean="0"/>
              <a:t>Skype</a:t>
            </a:r>
            <a:endParaRPr lang="nb-NO" sz="1600" dirty="0"/>
          </a:p>
          <a:p>
            <a:pPr>
              <a:buFontTx/>
              <a:buChar char="-"/>
            </a:pPr>
            <a:r>
              <a:rPr lang="nb-NO" sz="1600" dirty="0"/>
              <a:t>Søke </a:t>
            </a:r>
            <a:r>
              <a:rPr lang="nb-NO" sz="1600" dirty="0" smtClean="0"/>
              <a:t>etter og legge til kontakter</a:t>
            </a:r>
            <a:endParaRPr lang="nb-NO" sz="1600" dirty="0"/>
          </a:p>
          <a:p>
            <a:pPr>
              <a:buFontTx/>
              <a:buChar char="-"/>
            </a:pPr>
            <a:r>
              <a:rPr lang="nb-NO" sz="1600" dirty="0" smtClean="0"/>
              <a:t>Å ringe til hverandre, med og uten video</a:t>
            </a:r>
          </a:p>
          <a:p>
            <a:pPr>
              <a:buFontTx/>
              <a:buChar char="-"/>
            </a:pPr>
            <a:r>
              <a:rPr lang="nb-NO" sz="1600" dirty="0" smtClean="0"/>
              <a:t>Å motta og avvise samtaler</a:t>
            </a:r>
            <a:endParaRPr lang="nb-NO" sz="1600" dirty="0"/>
          </a:p>
          <a:p>
            <a:pPr>
              <a:buFontTx/>
              <a:buChar char="-"/>
            </a:pPr>
            <a:r>
              <a:rPr lang="nb-NO" sz="1600" dirty="0" smtClean="0"/>
              <a:t>Å skru av og på lyd og bilde i en samtale</a:t>
            </a:r>
            <a:endParaRPr lang="nb-NO" sz="1600" dirty="0"/>
          </a:p>
        </p:txBody>
      </p:sp>
      <p:sp>
        <p:nvSpPr>
          <p:cNvPr id="4" name="Tittel 1"/>
          <p:cNvSpPr txBox="1">
            <a:spLocks/>
          </p:cNvSpPr>
          <p:nvPr/>
        </p:nvSpPr>
        <p:spPr>
          <a:xfrm>
            <a:off x="819630" y="1666366"/>
            <a:ext cx="8286372" cy="10088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nb-NO" smtClean="0"/>
              <a:t>Ferdig – godt jobba alle sammen!</a:t>
            </a:r>
            <a:endParaRPr lang="nb-NO"/>
          </a:p>
        </p:txBody>
      </p:sp>
    </p:spTree>
    <p:extLst>
      <p:ext uri="{BB962C8B-B14F-4D97-AF65-F5344CB8AC3E}">
        <p14:creationId xmlns:p14="http://schemas.microsoft.com/office/powerpoint/2010/main" val="3452777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sp>
        <p:nvSpPr>
          <p:cNvPr id="11"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U</a:t>
            </a:r>
            <a:r>
              <a:rPr lang="pl-PL" dirty="0"/>
              <a:t>rządzenia</a:t>
            </a:r>
            <a:endParaRPr lang="nb-NO" dirty="0"/>
          </a:p>
        </p:txBody>
      </p:sp>
      <p:sp>
        <p:nvSpPr>
          <p:cNvPr id="14"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sp>
        <p:nvSpPr>
          <p:cNvPr id="27" name="Ellipse 26"/>
          <p:cNvSpPr/>
          <p:nvPr/>
        </p:nvSpPr>
        <p:spPr>
          <a:xfrm>
            <a:off x="1439518" y="3583868"/>
            <a:ext cx="2408117" cy="2268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illustrasj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pic>
        <p:nvPicPr>
          <p:cNvPr id="15" name="Bilde 14"/>
          <p:cNvPicPr>
            <a:picLocks noChangeAspect="1"/>
          </p:cNvPicPr>
          <p:nvPr/>
        </p:nvPicPr>
        <p:blipFill>
          <a:blip r:embed="rId5">
            <a:alphaModFix/>
          </a:blip>
          <a:stretch>
            <a:fillRect/>
          </a:stretch>
        </p:blipFill>
        <p:spPr>
          <a:xfrm>
            <a:off x="2097450" y="4019029"/>
            <a:ext cx="1121720" cy="1398509"/>
          </a:xfrm>
          <a:prstGeom prst="rect">
            <a:avLst/>
          </a:prstGeom>
          <a:noFill/>
        </p:spPr>
      </p:pic>
      <p:grpSp>
        <p:nvGrpSpPr>
          <p:cNvPr id="17" name="Gruppe 16"/>
          <p:cNvGrpSpPr/>
          <p:nvPr/>
        </p:nvGrpSpPr>
        <p:grpSpPr>
          <a:xfrm>
            <a:off x="7091471" y="4048251"/>
            <a:ext cx="3540587" cy="1422047"/>
            <a:chOff x="3010614" y="4412322"/>
            <a:chExt cx="3660223" cy="1470098"/>
          </a:xfrm>
        </p:grpSpPr>
        <p:pic>
          <p:nvPicPr>
            <p:cNvPr id="18" name="Picture 10" descr="http://1.bp.blogspot.com/-UH8s2SQpYgY/TW5oFZvLfqI/AAAAAAAAAY4/sW3Mw41MkBI/s1600/pluss.jpg"/>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auto">
            <a:xfrm>
              <a:off x="4399136" y="4740547"/>
              <a:ext cx="1094562" cy="872914"/>
            </a:xfrm>
            <a:prstGeom prst="rect">
              <a:avLst/>
            </a:prstGeom>
            <a:noFill/>
            <a:extLst>
              <a:ext uri="{909E8E84-426E-40DD-AFC4-6F175D3DCCD1}">
                <a14:hiddenFill xmlns:a14="http://schemas.microsoft.com/office/drawing/2010/main">
                  <a:solidFill>
                    <a:srgbClr val="FFFFFF"/>
                  </a:solidFill>
                </a14:hiddenFill>
              </a:ext>
            </a:extLst>
          </p:spPr>
        </p:pic>
        <p:pic>
          <p:nvPicPr>
            <p:cNvPr id="19" name="Bilde 18"/>
            <p:cNvPicPr>
              <a:picLocks noChangeAspect="1"/>
            </p:cNvPicPr>
            <p:nvPr/>
          </p:nvPicPr>
          <p:blipFill>
            <a:blip r:embed="rId7">
              <a:alphaModFix amt="35000"/>
            </a:blip>
            <a:stretch>
              <a:fillRect/>
            </a:stretch>
          </p:blipFill>
          <p:spPr>
            <a:xfrm>
              <a:off x="5262432" y="4412322"/>
              <a:ext cx="1408405" cy="1415555"/>
            </a:xfrm>
            <a:prstGeom prst="rect">
              <a:avLst/>
            </a:prstGeom>
          </p:spPr>
        </p:pic>
        <p:pic>
          <p:nvPicPr>
            <p:cNvPr id="20" name="Bilde 19"/>
            <p:cNvPicPr>
              <a:picLocks noChangeAspect="1"/>
            </p:cNvPicPr>
            <p:nvPr/>
          </p:nvPicPr>
          <p:blipFill>
            <a:blip r:embed="rId8">
              <a:alphaModFix amt="35000"/>
            </a:blip>
            <a:stretch>
              <a:fillRect/>
            </a:stretch>
          </p:blipFill>
          <p:spPr>
            <a:xfrm>
              <a:off x="3010614" y="4494949"/>
              <a:ext cx="1529370" cy="1387471"/>
            </a:xfrm>
            <a:prstGeom prst="rect">
              <a:avLst/>
            </a:prstGeom>
          </p:spPr>
        </p:pic>
      </p:grpSp>
      <p:pic>
        <p:nvPicPr>
          <p:cNvPr id="21" name="Bilde 20"/>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505567" y="4019029"/>
            <a:ext cx="1538155" cy="1685624"/>
          </a:xfrm>
          <a:prstGeom prst="rect">
            <a:avLst/>
          </a:prstGeom>
        </p:spPr>
      </p:pic>
    </p:spTree>
    <p:extLst>
      <p:ext uri="{BB962C8B-B14F-4D97-AF65-F5344CB8AC3E}">
        <p14:creationId xmlns:p14="http://schemas.microsoft.com/office/powerpoint/2010/main" val="1856807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1826</TotalTime>
  <Words>2472</Words>
  <Application>Microsoft Office PowerPoint</Application>
  <PresentationFormat>Panoramiczny</PresentationFormat>
  <Paragraphs>427</Paragraphs>
  <Slides>82</Slides>
  <Notes>77</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82</vt:i4>
      </vt:variant>
    </vt:vector>
  </HeadingPairs>
  <TitlesOfParts>
    <vt:vector size="87" baseType="lpstr">
      <vt:lpstr>Arial</vt:lpstr>
      <vt:lpstr>Arial MT Light</vt:lpstr>
      <vt:lpstr>Calibri</vt:lpstr>
      <vt:lpstr>Calibri Light</vt:lpstr>
      <vt:lpstr>Office-tema</vt:lpstr>
      <vt:lpstr>Zacznij korzystać ze Skype’a</vt:lpstr>
      <vt:lpstr>Prezentacja programu PowerPoint</vt:lpstr>
      <vt:lpstr>Co to jest Skype?</vt:lpstr>
      <vt:lpstr>Prezentacja programu PowerPoint</vt:lpstr>
      <vt:lpstr>Urządzenia</vt:lpstr>
      <vt:lpstr>Urządzenia</vt:lpstr>
      <vt:lpstr>Urządzenia</vt:lpstr>
      <vt:lpstr>Urządzenia</vt:lpstr>
      <vt:lpstr>Urządzenia</vt:lpstr>
      <vt:lpstr>Urządzenia</vt:lpstr>
      <vt:lpstr>Urządzenia</vt:lpstr>
      <vt:lpstr>Urządzenia</vt:lpstr>
      <vt:lpstr>Prezentacja programu PowerPoint</vt:lpstr>
      <vt:lpstr>Pobieranie Skype</vt:lpstr>
      <vt:lpstr>Pobieranie Skype</vt:lpstr>
      <vt:lpstr>Pobieranie Skype</vt:lpstr>
      <vt:lpstr>Prezentacja programu PowerPoint</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Zakładanie konta użytkownika</vt:lpstr>
      <vt:lpstr>Prezentacja programu PowerPoint</vt:lpstr>
      <vt:lpstr>Uruchamianie Skype i logowanie</vt:lpstr>
      <vt:lpstr>Uruchamianie Skype i logowanie</vt:lpstr>
      <vt:lpstr>Uruchamianie Skype i logowanie</vt:lpstr>
      <vt:lpstr>Uruchamianie Skype i logowanie</vt:lpstr>
      <vt:lpstr>Uruchamianie Skype i logowanie</vt:lpstr>
      <vt:lpstr>Uruchamianie Skype i logowanie</vt:lpstr>
      <vt:lpstr>Prezentacja programu PowerPoint</vt:lpstr>
      <vt:lpstr>Wyszukiwanie kontaktów</vt:lpstr>
      <vt:lpstr>Wyszukiwanie kontaktów</vt:lpstr>
      <vt:lpstr>Wyszukiwanie kontaktów</vt:lpstr>
      <vt:lpstr>Wyszukiwanie kontaktów</vt:lpstr>
      <vt:lpstr>Wyszukiwanie kontaktów</vt:lpstr>
      <vt:lpstr>Wyszukiwanie kontaktów</vt:lpstr>
      <vt:lpstr>Wyszukiwanie kontaktów</vt:lpstr>
      <vt:lpstr>Prezentacja programu PowerPoint</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Dzwonienie na kontakt i odbieranie rozmów</vt:lpstr>
      <vt:lpstr>Prezentacja programu PowerPoint</vt:lpstr>
      <vt:lpstr>Wylogowywanie</vt:lpstr>
      <vt:lpstr>Wylogowywanie</vt:lpstr>
      <vt:lpstr>Wylogowywanie</vt:lpstr>
      <vt:lpstr>Wylogowywanie</vt:lpstr>
      <vt:lpstr>Wylogowywanie</vt:lpstr>
      <vt:lpstr>Wylogowywanie</vt:lpstr>
      <vt:lpstr>Wylogowywanie</vt:lpstr>
      <vt:lpstr>Ferdig – godt jobba alle sammen!</vt:lpstr>
    </vt:vector>
  </TitlesOfParts>
  <Company>STATEN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 i gang med Skype</dc:title>
  <dc:creator>Erikstad Ida Aspeslåen</dc:creator>
  <cp:lastModifiedBy>Agnieszka Świerczewska</cp:lastModifiedBy>
  <cp:revision>432</cp:revision>
  <dcterms:created xsi:type="dcterms:W3CDTF">2016-06-15T11:17:11Z</dcterms:created>
  <dcterms:modified xsi:type="dcterms:W3CDTF">2019-02-14T07:09:50Z</dcterms:modified>
</cp:coreProperties>
</file>