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8"/>
  </p:notesMasterIdLst>
  <p:handoutMasterIdLst>
    <p:handoutMasterId r:id="rId39"/>
  </p:handoutMasterIdLst>
  <p:sldIdLst>
    <p:sldId id="276" r:id="rId5"/>
    <p:sldId id="287" r:id="rId6"/>
    <p:sldId id="315" r:id="rId7"/>
    <p:sldId id="278" r:id="rId8"/>
    <p:sldId id="316" r:id="rId9"/>
    <p:sldId id="317" r:id="rId10"/>
    <p:sldId id="318" r:id="rId11"/>
    <p:sldId id="319" r:id="rId12"/>
    <p:sldId id="320" r:id="rId13"/>
    <p:sldId id="322" r:id="rId14"/>
    <p:sldId id="323" r:id="rId15"/>
    <p:sldId id="324" r:id="rId16"/>
    <p:sldId id="293" r:id="rId17"/>
    <p:sldId id="314" r:id="rId18"/>
    <p:sldId id="325" r:id="rId19"/>
    <p:sldId id="326" r:id="rId20"/>
    <p:sldId id="327" r:id="rId21"/>
    <p:sldId id="296" r:id="rId22"/>
    <p:sldId id="313" r:id="rId23"/>
    <p:sldId id="337" r:id="rId24"/>
    <p:sldId id="328" r:id="rId25"/>
    <p:sldId id="329" r:id="rId26"/>
    <p:sldId id="330" r:id="rId27"/>
    <p:sldId id="331" r:id="rId28"/>
    <p:sldId id="332" r:id="rId29"/>
    <p:sldId id="334" r:id="rId30"/>
    <p:sldId id="335" r:id="rId31"/>
    <p:sldId id="341" r:id="rId32"/>
    <p:sldId id="342" r:id="rId33"/>
    <p:sldId id="336" r:id="rId34"/>
    <p:sldId id="339" r:id="rId35"/>
    <p:sldId id="340" r:id="rId36"/>
    <p:sldId id="305" r:id="rId37"/>
  </p:sldIdLst>
  <p:sldSz cx="12192000" cy="6858000"/>
  <p:notesSz cx="6669088" cy="97536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0FC550-F537-4166-877E-5E830B22D70B}" v="4" dt="2024-02-23T12:26:47.2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5157" autoAdjust="0"/>
  </p:normalViewPr>
  <p:slideViewPr>
    <p:cSldViewPr snapToGrid="0">
      <p:cViewPr varScale="1">
        <p:scale>
          <a:sx n="50" d="100"/>
          <a:sy n="50" d="100"/>
        </p:scale>
        <p:origin x="1284"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ja Aas" userId="4d12f1d7-f4da-4dcf-ab76-2290f6abc8a8" providerId="ADAL" clId="{4A0FC550-F537-4166-877E-5E830B22D70B}"/>
    <pc:docChg chg="custSel delSld modSld modNotesMaster modHandout">
      <pc:chgData name="Tanja Aas" userId="4d12f1d7-f4da-4dcf-ab76-2290f6abc8a8" providerId="ADAL" clId="{4A0FC550-F537-4166-877E-5E830B22D70B}" dt="2024-02-23T12:31:56.397" v="79" actId="2696"/>
      <pc:docMkLst>
        <pc:docMk/>
      </pc:docMkLst>
      <pc:sldChg chg="addSp delSp modSp mod">
        <pc:chgData name="Tanja Aas" userId="4d12f1d7-f4da-4dcf-ab76-2290f6abc8a8" providerId="ADAL" clId="{4A0FC550-F537-4166-877E-5E830B22D70B}" dt="2024-02-23T12:26:37.597" v="14" actId="1076"/>
        <pc:sldMkLst>
          <pc:docMk/>
          <pc:sldMk cId="532452128" sldId="278"/>
        </pc:sldMkLst>
        <pc:picChg chg="add mod">
          <ac:chgData name="Tanja Aas" userId="4d12f1d7-f4da-4dcf-ab76-2290f6abc8a8" providerId="ADAL" clId="{4A0FC550-F537-4166-877E-5E830B22D70B}" dt="2024-02-23T12:26:37.597" v="14" actId="1076"/>
          <ac:picMkLst>
            <pc:docMk/>
            <pc:sldMk cId="532452128" sldId="278"/>
            <ac:picMk id="5" creationId="{4BAFB03C-49F4-9596-8431-3A3BF8D2A113}"/>
          </ac:picMkLst>
        </pc:picChg>
        <pc:picChg chg="del">
          <ac:chgData name="Tanja Aas" userId="4d12f1d7-f4da-4dcf-ab76-2290f6abc8a8" providerId="ADAL" clId="{4A0FC550-F537-4166-877E-5E830B22D70B}" dt="2024-02-23T12:26:28.206" v="11" actId="478"/>
          <ac:picMkLst>
            <pc:docMk/>
            <pc:sldMk cId="532452128" sldId="278"/>
            <ac:picMk id="22" creationId="{00000000-0000-0000-0000-000000000000}"/>
          </ac:picMkLst>
        </pc:picChg>
      </pc:sldChg>
      <pc:sldChg chg="modSp mod">
        <pc:chgData name="Tanja Aas" userId="4d12f1d7-f4da-4dcf-ab76-2290f6abc8a8" providerId="ADAL" clId="{4A0FC550-F537-4166-877E-5E830B22D70B}" dt="2024-02-23T12:28:30.178" v="56" actId="20577"/>
        <pc:sldMkLst>
          <pc:docMk/>
          <pc:sldMk cId="1568975778" sldId="313"/>
        </pc:sldMkLst>
        <pc:spChg chg="mod">
          <ac:chgData name="Tanja Aas" userId="4d12f1d7-f4da-4dcf-ab76-2290f6abc8a8" providerId="ADAL" clId="{4A0FC550-F537-4166-877E-5E830B22D70B}" dt="2024-02-23T12:28:30.178" v="56" actId="20577"/>
          <ac:spMkLst>
            <pc:docMk/>
            <pc:sldMk cId="1568975778" sldId="313"/>
            <ac:spMk id="7" creationId="{00000000-0000-0000-0000-000000000000}"/>
          </ac:spMkLst>
        </pc:spChg>
      </pc:sldChg>
      <pc:sldChg chg="addSp delSp modSp mod">
        <pc:chgData name="Tanja Aas" userId="4d12f1d7-f4da-4dcf-ab76-2290f6abc8a8" providerId="ADAL" clId="{4A0FC550-F537-4166-877E-5E830B22D70B}" dt="2024-02-23T12:26:22.562" v="10" actId="1076"/>
        <pc:sldMkLst>
          <pc:docMk/>
          <pc:sldMk cId="4037825804" sldId="315"/>
        </pc:sldMkLst>
        <pc:spChg chg="mod">
          <ac:chgData name="Tanja Aas" userId="4d12f1d7-f4da-4dcf-ab76-2290f6abc8a8" providerId="ADAL" clId="{4A0FC550-F537-4166-877E-5E830B22D70B}" dt="2024-02-23T12:26:22.562" v="10" actId="1076"/>
          <ac:spMkLst>
            <pc:docMk/>
            <pc:sldMk cId="4037825804" sldId="315"/>
            <ac:spMk id="11" creationId="{00000000-0000-0000-0000-000000000000}"/>
          </ac:spMkLst>
        </pc:spChg>
        <pc:spChg chg="add del">
          <ac:chgData name="Tanja Aas" userId="4d12f1d7-f4da-4dcf-ab76-2290f6abc8a8" providerId="ADAL" clId="{4A0FC550-F537-4166-877E-5E830B22D70B}" dt="2024-02-23T12:25:55.874" v="3" actId="478"/>
          <ac:spMkLst>
            <pc:docMk/>
            <pc:sldMk cId="4037825804" sldId="315"/>
            <ac:spMk id="15" creationId="{3DC89D55-0575-D3E6-086A-93E976EAF53F}"/>
          </ac:spMkLst>
        </pc:spChg>
        <pc:picChg chg="del">
          <ac:chgData name="Tanja Aas" userId="4d12f1d7-f4da-4dcf-ab76-2290f6abc8a8" providerId="ADAL" clId="{4A0FC550-F537-4166-877E-5E830B22D70B}" dt="2024-02-23T12:25:52.371" v="1" actId="478"/>
          <ac:picMkLst>
            <pc:docMk/>
            <pc:sldMk cId="4037825804" sldId="315"/>
            <ac:picMk id="10" creationId="{00000000-0000-0000-0000-000000000000}"/>
          </ac:picMkLst>
        </pc:picChg>
        <pc:picChg chg="add mod">
          <ac:chgData name="Tanja Aas" userId="4d12f1d7-f4da-4dcf-ab76-2290f6abc8a8" providerId="ADAL" clId="{4A0FC550-F537-4166-877E-5E830B22D70B}" dt="2024-02-23T12:26:15.315" v="5" actId="1076"/>
          <ac:picMkLst>
            <pc:docMk/>
            <pc:sldMk cId="4037825804" sldId="315"/>
            <ac:picMk id="16" creationId="{CC712006-5B08-34F8-062A-5650C154A706}"/>
          </ac:picMkLst>
        </pc:picChg>
      </pc:sldChg>
      <pc:sldChg chg="addSp delSp modSp mod">
        <pc:chgData name="Tanja Aas" userId="4d12f1d7-f4da-4dcf-ab76-2290f6abc8a8" providerId="ADAL" clId="{4A0FC550-F537-4166-877E-5E830B22D70B}" dt="2024-02-23T12:27:01.125" v="19" actId="166"/>
        <pc:sldMkLst>
          <pc:docMk/>
          <pc:sldMk cId="2466948028" sldId="317"/>
        </pc:sldMkLst>
        <pc:picChg chg="add mod">
          <ac:chgData name="Tanja Aas" userId="4d12f1d7-f4da-4dcf-ab76-2290f6abc8a8" providerId="ADAL" clId="{4A0FC550-F537-4166-877E-5E830B22D70B}" dt="2024-02-23T12:26:56.168" v="18" actId="1076"/>
          <ac:picMkLst>
            <pc:docMk/>
            <pc:sldMk cId="2466948028" sldId="317"/>
            <ac:picMk id="4" creationId="{EC57B4D7-362E-341B-056D-8A30D5F5ECA8}"/>
          </ac:picMkLst>
        </pc:picChg>
        <pc:picChg chg="del">
          <ac:chgData name="Tanja Aas" userId="4d12f1d7-f4da-4dcf-ab76-2290f6abc8a8" providerId="ADAL" clId="{4A0FC550-F537-4166-877E-5E830B22D70B}" dt="2024-02-23T12:26:48.751" v="16" actId="478"/>
          <ac:picMkLst>
            <pc:docMk/>
            <pc:sldMk cId="2466948028" sldId="317"/>
            <ac:picMk id="27" creationId="{00000000-0000-0000-0000-000000000000}"/>
          </ac:picMkLst>
        </pc:picChg>
        <pc:cxnChg chg="ord">
          <ac:chgData name="Tanja Aas" userId="4d12f1d7-f4da-4dcf-ab76-2290f6abc8a8" providerId="ADAL" clId="{4A0FC550-F537-4166-877E-5E830B22D70B}" dt="2024-02-23T12:27:01.125" v="19" actId="166"/>
          <ac:cxnSpMkLst>
            <pc:docMk/>
            <pc:sldMk cId="2466948028" sldId="317"/>
            <ac:cxnSpMk id="16" creationId="{00000000-0000-0000-0000-000000000000}"/>
          </ac:cxnSpMkLst>
        </pc:cxnChg>
      </pc:sldChg>
      <pc:sldChg chg="del">
        <pc:chgData name="Tanja Aas" userId="4d12f1d7-f4da-4dcf-ab76-2290f6abc8a8" providerId="ADAL" clId="{4A0FC550-F537-4166-877E-5E830B22D70B}" dt="2024-02-23T12:27:17.903" v="20" actId="2696"/>
        <pc:sldMkLst>
          <pc:docMk/>
          <pc:sldMk cId="1322245531" sldId="321"/>
        </pc:sldMkLst>
      </pc:sldChg>
      <pc:sldChg chg="modSp mod">
        <pc:chgData name="Tanja Aas" userId="4d12f1d7-f4da-4dcf-ab76-2290f6abc8a8" providerId="ADAL" clId="{4A0FC550-F537-4166-877E-5E830B22D70B}" dt="2024-02-23T12:27:33.555" v="33" actId="20577"/>
        <pc:sldMkLst>
          <pc:docMk/>
          <pc:sldMk cId="3426817964" sldId="322"/>
        </pc:sldMkLst>
        <pc:spChg chg="mod">
          <ac:chgData name="Tanja Aas" userId="4d12f1d7-f4da-4dcf-ab76-2290f6abc8a8" providerId="ADAL" clId="{4A0FC550-F537-4166-877E-5E830B22D70B}" dt="2024-02-23T12:27:33.555" v="33" actId="20577"/>
          <ac:spMkLst>
            <pc:docMk/>
            <pc:sldMk cId="3426817964" sldId="322"/>
            <ac:spMk id="6" creationId="{00000000-0000-0000-0000-000000000000}"/>
          </ac:spMkLst>
        </pc:spChg>
      </pc:sldChg>
      <pc:sldChg chg="modSp mod">
        <pc:chgData name="Tanja Aas" userId="4d12f1d7-f4da-4dcf-ab76-2290f6abc8a8" providerId="ADAL" clId="{4A0FC550-F537-4166-877E-5E830B22D70B}" dt="2024-02-23T12:27:41.099" v="47" actId="20577"/>
        <pc:sldMkLst>
          <pc:docMk/>
          <pc:sldMk cId="3445599992" sldId="323"/>
        </pc:sldMkLst>
        <pc:spChg chg="mod">
          <ac:chgData name="Tanja Aas" userId="4d12f1d7-f4da-4dcf-ab76-2290f6abc8a8" providerId="ADAL" clId="{4A0FC550-F537-4166-877E-5E830B22D70B}" dt="2024-02-23T12:27:41.099" v="47" actId="20577"/>
          <ac:spMkLst>
            <pc:docMk/>
            <pc:sldMk cId="3445599992" sldId="323"/>
            <ac:spMk id="6" creationId="{00000000-0000-0000-0000-000000000000}"/>
          </ac:spMkLst>
        </pc:spChg>
      </pc:sldChg>
      <pc:sldChg chg="modSp mod modNotesTx">
        <pc:chgData name="Tanja Aas" userId="4d12f1d7-f4da-4dcf-ab76-2290f6abc8a8" providerId="ADAL" clId="{4A0FC550-F537-4166-877E-5E830B22D70B}" dt="2024-02-23T12:28:17.333" v="52" actId="20577"/>
        <pc:sldMkLst>
          <pc:docMk/>
          <pc:sldMk cId="229502762" sldId="324"/>
        </pc:sldMkLst>
        <pc:spChg chg="mod">
          <ac:chgData name="Tanja Aas" userId="4d12f1d7-f4da-4dcf-ab76-2290f6abc8a8" providerId="ADAL" clId="{4A0FC550-F537-4166-877E-5E830B22D70B}" dt="2024-02-23T12:27:48.904" v="51" actId="6549"/>
          <ac:spMkLst>
            <pc:docMk/>
            <pc:sldMk cId="229502762" sldId="324"/>
            <ac:spMk id="11" creationId="{00000000-0000-0000-0000-000000000000}"/>
          </ac:spMkLst>
        </pc:spChg>
      </pc:sldChg>
      <pc:sldChg chg="modSp mod">
        <pc:chgData name="Tanja Aas" userId="4d12f1d7-f4da-4dcf-ab76-2290f6abc8a8" providerId="ADAL" clId="{4A0FC550-F537-4166-877E-5E830B22D70B}" dt="2024-02-23T12:28:45.694" v="64" actId="20577"/>
        <pc:sldMkLst>
          <pc:docMk/>
          <pc:sldMk cId="327763899" sldId="328"/>
        </pc:sldMkLst>
        <pc:spChg chg="mod">
          <ac:chgData name="Tanja Aas" userId="4d12f1d7-f4da-4dcf-ab76-2290f6abc8a8" providerId="ADAL" clId="{4A0FC550-F537-4166-877E-5E830B22D70B}" dt="2024-02-23T12:28:45.694" v="64" actId="20577"/>
          <ac:spMkLst>
            <pc:docMk/>
            <pc:sldMk cId="327763899" sldId="328"/>
            <ac:spMk id="7" creationId="{00000000-0000-0000-0000-000000000000}"/>
          </ac:spMkLst>
        </pc:spChg>
      </pc:sldChg>
      <pc:sldChg chg="modSp mod">
        <pc:chgData name="Tanja Aas" userId="4d12f1d7-f4da-4dcf-ab76-2290f6abc8a8" providerId="ADAL" clId="{4A0FC550-F537-4166-877E-5E830B22D70B}" dt="2024-02-23T12:28:53.932" v="68" actId="20577"/>
        <pc:sldMkLst>
          <pc:docMk/>
          <pc:sldMk cId="3079197181" sldId="329"/>
        </pc:sldMkLst>
        <pc:spChg chg="mod">
          <ac:chgData name="Tanja Aas" userId="4d12f1d7-f4da-4dcf-ab76-2290f6abc8a8" providerId="ADAL" clId="{4A0FC550-F537-4166-877E-5E830B22D70B}" dt="2024-02-23T12:28:53.932" v="68" actId="20577"/>
          <ac:spMkLst>
            <pc:docMk/>
            <pc:sldMk cId="3079197181" sldId="329"/>
            <ac:spMk id="7" creationId="{00000000-0000-0000-0000-000000000000}"/>
          </ac:spMkLst>
        </pc:spChg>
      </pc:sldChg>
      <pc:sldChg chg="modSp mod">
        <pc:chgData name="Tanja Aas" userId="4d12f1d7-f4da-4dcf-ab76-2290f6abc8a8" providerId="ADAL" clId="{4A0FC550-F537-4166-877E-5E830B22D70B}" dt="2024-02-23T12:28:59.439" v="69" actId="20577"/>
        <pc:sldMkLst>
          <pc:docMk/>
          <pc:sldMk cId="3438311671" sldId="330"/>
        </pc:sldMkLst>
        <pc:spChg chg="mod">
          <ac:chgData name="Tanja Aas" userId="4d12f1d7-f4da-4dcf-ab76-2290f6abc8a8" providerId="ADAL" clId="{4A0FC550-F537-4166-877E-5E830B22D70B}" dt="2024-02-23T12:28:59.439" v="69" actId="20577"/>
          <ac:spMkLst>
            <pc:docMk/>
            <pc:sldMk cId="3438311671" sldId="330"/>
            <ac:spMk id="7" creationId="{00000000-0000-0000-0000-000000000000}"/>
          </ac:spMkLst>
        </pc:spChg>
      </pc:sldChg>
      <pc:sldChg chg="modSp mod modNotesTx">
        <pc:chgData name="Tanja Aas" userId="4d12f1d7-f4da-4dcf-ab76-2290f6abc8a8" providerId="ADAL" clId="{4A0FC550-F537-4166-877E-5E830B22D70B}" dt="2024-02-23T12:31:42.071" v="77" actId="20577"/>
        <pc:sldMkLst>
          <pc:docMk/>
          <pc:sldMk cId="3002564133" sldId="332"/>
        </pc:sldMkLst>
        <pc:spChg chg="mod">
          <ac:chgData name="Tanja Aas" userId="4d12f1d7-f4da-4dcf-ab76-2290f6abc8a8" providerId="ADAL" clId="{4A0FC550-F537-4166-877E-5E830B22D70B}" dt="2024-02-23T12:31:42.071" v="77" actId="20577"/>
          <ac:spMkLst>
            <pc:docMk/>
            <pc:sldMk cId="3002564133" sldId="332"/>
            <ac:spMk id="14" creationId="{00000000-0000-0000-0000-000000000000}"/>
          </ac:spMkLst>
        </pc:spChg>
      </pc:sldChg>
      <pc:sldChg chg="del">
        <pc:chgData name="Tanja Aas" userId="4d12f1d7-f4da-4dcf-ab76-2290f6abc8a8" providerId="ADAL" clId="{4A0FC550-F537-4166-877E-5E830B22D70B}" dt="2024-02-23T12:31:52.405" v="78" actId="2696"/>
        <pc:sldMkLst>
          <pc:docMk/>
          <pc:sldMk cId="3779151685" sldId="333"/>
        </pc:sldMkLst>
      </pc:sldChg>
      <pc:sldChg chg="modSp mod">
        <pc:chgData name="Tanja Aas" userId="4d12f1d7-f4da-4dcf-ab76-2290f6abc8a8" providerId="ADAL" clId="{4A0FC550-F537-4166-877E-5E830B22D70B}" dt="2024-02-23T12:28:38.774" v="60" actId="20577"/>
        <pc:sldMkLst>
          <pc:docMk/>
          <pc:sldMk cId="228766228" sldId="337"/>
        </pc:sldMkLst>
        <pc:spChg chg="mod">
          <ac:chgData name="Tanja Aas" userId="4d12f1d7-f4da-4dcf-ab76-2290f6abc8a8" providerId="ADAL" clId="{4A0FC550-F537-4166-877E-5E830B22D70B}" dt="2024-02-23T12:28:38.774" v="60" actId="20577"/>
          <ac:spMkLst>
            <pc:docMk/>
            <pc:sldMk cId="228766228" sldId="337"/>
            <ac:spMk id="7" creationId="{00000000-0000-0000-0000-000000000000}"/>
          </ac:spMkLst>
        </pc:spChg>
      </pc:sldChg>
      <pc:sldChg chg="del">
        <pc:chgData name="Tanja Aas" userId="4d12f1d7-f4da-4dcf-ab76-2290f6abc8a8" providerId="ADAL" clId="{4A0FC550-F537-4166-877E-5E830B22D70B}" dt="2024-02-23T12:31:56.397" v="79" actId="2696"/>
        <pc:sldMkLst>
          <pc:docMk/>
          <pc:sldMk cId="2783113544" sldId="33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777607" y="0"/>
            <a:ext cx="2889938" cy="487680"/>
          </a:xfrm>
          <a:prstGeom prst="rect">
            <a:avLst/>
          </a:prstGeom>
        </p:spPr>
        <p:txBody>
          <a:bodyPr vert="horz" lIns="91440" tIns="45720" rIns="91440" bIns="45720" rtlCol="0"/>
          <a:lstStyle>
            <a:lvl1pPr algn="r">
              <a:defRPr sz="1200"/>
            </a:lvl1pPr>
          </a:lstStyle>
          <a:p>
            <a:fld id="{6EE591F1-365D-9A44-BAB0-9478600B76DC}" type="datetimeFigureOut">
              <a:t>20.02.2024</a:t>
            </a:fld>
            <a:endParaRPr lang="nb-NO"/>
          </a:p>
        </p:txBody>
      </p:sp>
      <p:sp>
        <p:nvSpPr>
          <p:cNvPr id="4" name="Plassholder for bunntekst 3"/>
          <p:cNvSpPr>
            <a:spLocks noGrp="1"/>
          </p:cNvSpPr>
          <p:nvPr>
            <p:ph type="ftr" sz="quarter" idx="2"/>
          </p:nvPr>
        </p:nvSpPr>
        <p:spPr>
          <a:xfrm>
            <a:off x="0" y="9264227"/>
            <a:ext cx="2889938" cy="48768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777607" y="9264227"/>
            <a:ext cx="2889938" cy="487680"/>
          </a:xfrm>
          <a:prstGeom prst="rect">
            <a:avLst/>
          </a:prstGeom>
        </p:spPr>
        <p:txBody>
          <a:bodyPr vert="horz" lIns="91440" tIns="45720" rIns="91440" bIns="45720" rtlCol="0" anchor="b"/>
          <a:lstStyle>
            <a:lvl1pPr algn="r">
              <a:defRPr sz="1200"/>
            </a:lvl1pPr>
          </a:lstStyle>
          <a:p>
            <a:fld id="{7EC96447-93CD-D248-8463-E4F159614110}" type="slidenum">
              <a:t>‹#›</a:t>
            </a:fld>
            <a:endParaRPr lang="nb-NO"/>
          </a:p>
        </p:txBody>
      </p:sp>
    </p:spTree>
    <p:extLst>
      <p:ext uri="{BB962C8B-B14F-4D97-AF65-F5344CB8AC3E}">
        <p14:creationId xmlns:p14="http://schemas.microsoft.com/office/powerpoint/2010/main" val="259310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FF0B15F3-F8D5-4A64-AADD-6C8711A9C4A2}" type="datetimeFigureOut">
              <a:rPr lang="nb-NO" smtClean="0"/>
              <a:t>20.02.2024</a:t>
            </a:fld>
            <a:endParaRPr lang="nb-NO"/>
          </a:p>
        </p:txBody>
      </p:sp>
      <p:sp>
        <p:nvSpPr>
          <p:cNvPr id="4" name="Plassholder for lysbilde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6C254B7B-5006-4AAE-B324-0D18C385F145}" type="slidenum">
              <a:rPr lang="nb-NO" smtClean="0"/>
              <a:t>‹#›</a:t>
            </a:fld>
            <a:endParaRPr lang="nb-NO"/>
          </a:p>
        </p:txBody>
      </p:sp>
    </p:spTree>
    <p:extLst>
      <p:ext uri="{BB962C8B-B14F-4D97-AF65-F5344CB8AC3E}">
        <p14:creationId xmlns:p14="http://schemas.microsoft.com/office/powerpoint/2010/main" val="4272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baseline="0" dirty="0"/>
              <a:t> </a:t>
            </a:r>
            <a:endParaRPr lang="se-NO" b="1" baseline="0" dirty="0"/>
          </a:p>
          <a:p>
            <a:r>
              <a:rPr lang="se-NO" b="1" baseline="0" dirty="0"/>
              <a:t>Hála oahppomihtuid birra ovttas kursaoasseváldiiguin ovdal go álggahat oahpahusa. Dalle šaddá álkit jurdagiid čohkket ja muitit maid lea oahppan. </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a:t>
            </a:fld>
            <a:endParaRPr lang="nb-NO"/>
          </a:p>
        </p:txBody>
      </p:sp>
    </p:spTree>
    <p:extLst>
      <p:ext uri="{BB962C8B-B14F-4D97-AF65-F5344CB8AC3E}">
        <p14:creationId xmlns:p14="http://schemas.microsoft.com/office/powerpoint/2010/main" val="55029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se-NO" baseline="0" dirty="0"/>
              <a:t>«kongehuset» lea siiddu namma.</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se-NO" baseline="0" dirty="0"/>
              <a:t>«no» mearkkaša ahte lea norgga siidu.</a:t>
            </a:r>
            <a:endParaRPr lang="nb-NO" baseline="0" dirty="0"/>
          </a:p>
          <a:p>
            <a:pPr marL="0" indent="0">
              <a:buFontTx/>
              <a:buNone/>
            </a:pPr>
            <a:endParaRPr lang="se-NO" baseline="0" dirty="0"/>
          </a:p>
          <a:p>
            <a:pPr marL="0" indent="0">
              <a:buFontTx/>
              <a:buNone/>
            </a:pPr>
            <a:r>
              <a:rPr lang="se-NO" baseline="0" dirty="0"/>
              <a:t>Lea hui álki geavahit neahttačujuhusa jos dieđát čujuhusa dan siidui maid áiggut galledit. Dalle dieđát ahte boađát rivttes siidui. Maŋŋil galgat geahččat mo ohcat siidduid. </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11</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se-NO" baseline="0" dirty="0"/>
              <a:t>Fertet vuos deaddilit čujuhuslinnjá ovdal go čálligoađát. Go leat čállán čujuhusa gárvvisin, de deaddil «Enter»-boalu mii lea boallobeavddis. Dat lea stuorebuš boallu ja lea olgešbealde. Muhtun mašiinnain lea boallu merkejuvvon «Enter», ja muhtun mašiinnain fas «Go» dahje «</a:t>
            </a:r>
            <a:r>
              <a:rPr lang="se-NO" baseline="0" dirty="0" err="1"/>
              <a:t>Return</a:t>
            </a:r>
            <a:r>
              <a:rPr lang="se-NO" baseline="0" dirty="0"/>
              <a:t>». Ja eará mašiinnain </a:t>
            </a:r>
            <a:r>
              <a:rPr lang="se-NO" b="0" baseline="0" dirty="0">
                <a:solidFill>
                  <a:srgbClr val="FF0000"/>
                </a:solidFill>
              </a:rPr>
              <a:t>čiehkanjuolain. </a:t>
            </a:r>
            <a:endParaRPr lang="nb-NO" b="0" baseline="0" dirty="0">
              <a:solidFill>
                <a:srgbClr val="FF0000"/>
              </a:solidFill>
            </a:endParaRPr>
          </a:p>
          <a:p>
            <a:pPr marL="0" indent="0">
              <a:buFontTx/>
              <a:buNone/>
            </a:pPr>
            <a:endParaRPr lang="nb-NO" baseline="0" dirty="0"/>
          </a:p>
          <a:p>
            <a:pPr marL="0" indent="0">
              <a:buFontTx/>
              <a:buNone/>
            </a:pPr>
            <a:r>
              <a:rPr lang="se-NO" b="1" baseline="0" dirty="0"/>
              <a:t>Dáhto buohkaid čállit </a:t>
            </a:r>
            <a:r>
              <a:rPr lang="nb-NO" b="1" baseline="0" dirty="0"/>
              <a:t>"www.kongehuset.no" </a:t>
            </a:r>
            <a:r>
              <a:rPr lang="se-NO" b="1" baseline="0" dirty="0"/>
              <a:t>čujuhuslinnjái, ja deaddilit «</a:t>
            </a:r>
            <a:r>
              <a:rPr lang="se-NO" b="1" baseline="0" dirty="0" err="1"/>
              <a:t>enter</a:t>
            </a:r>
            <a:r>
              <a:rPr lang="se-NO" b="1" baseline="0" dirty="0"/>
              <a:t>» boalu.</a:t>
            </a:r>
            <a:endParaRPr lang="nb-NO" b="1" baseline="0" dirty="0"/>
          </a:p>
          <a:p>
            <a:pPr marL="0" indent="0">
              <a:buFontTx/>
              <a:buNone/>
            </a:pPr>
            <a:endParaRPr lang="nb-NO" b="1" baseline="0" dirty="0"/>
          </a:p>
          <a:p>
            <a:pPr marL="0" indent="0">
              <a:buFontTx/>
              <a:buNone/>
            </a:pPr>
            <a:endParaRPr lang="nb-NO" b="1"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12</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13</a:t>
            </a:fld>
            <a:endParaRPr lang="nb-NO"/>
          </a:p>
        </p:txBody>
      </p:sp>
    </p:spTree>
    <p:extLst>
      <p:ext uri="{BB962C8B-B14F-4D97-AF65-F5344CB8AC3E}">
        <p14:creationId xmlns:p14="http://schemas.microsoft.com/office/powerpoint/2010/main" val="228181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0" baseline="0" dirty="0"/>
              <a:t>Siidu mii vuosttažettiin rahpasa lea álgosiidu. Dat sisttisdoallá ollu dieđuid, muhto it buot. Jos háliidat eanet dieđuid eará fáttá birra de sáhttát geavahit siiddu fálu. Dat lea dábálaččat bajimusas gurut ravddas. Deaddil (coahkkal) fálu bajilčállaga jos  háliidat rahpat. Lea maid vejolaš deaddilit eará dieđuid nu go govaid ja čállosiid jos háliidat geahččat ja lohkat daid. Buot maid lea vejolaš deaddilit gohčoduvvo liŋkan. </a:t>
            </a:r>
            <a:endParaRPr lang="nb-NO" b="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14</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a:t>Sii geat geavahit dihtora oidnet ahte sáhpánčujuheaddji rievdaduvvo smávva giehtan juohke háve go dan bijat liŋkka ala. </a:t>
            </a:r>
            <a:endParaRPr lang="nb-NO" baseline="0" dirty="0"/>
          </a:p>
          <a:p>
            <a:endParaRPr lang="nb-NO" baseline="0" dirty="0"/>
          </a:p>
          <a:p>
            <a:r>
              <a:rPr lang="se-NO" b="1" baseline="0" dirty="0"/>
              <a:t>Siđa buohkaid geahččalit deaddilit muhtun dieđuid dán siiddus. </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15</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0" baseline="0" dirty="0"/>
              <a:t>Muhtumin sáhttá olmmoš fuomáškeahttá deaddilit liŋkka, dahje háliida mannat ruovttoluotta muhtun siidui maid ovdal lea oaidnán. Gávdnojit guokte boalu čujuhuslinnjá gurut bealde. Deaddil njuola mii čujuha gurut guvlui jos háliidat mannat ruovttoluotta.  </a:t>
            </a:r>
            <a:endParaRPr lang="nb-NO" b="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16</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a:t>Jos háliidat mannat ovddasguvlui de deaddilat njuola mii čujuha olgeš guvlui. </a:t>
            </a:r>
            <a:endParaRPr lang="nb-NO" baseline="0" dirty="0"/>
          </a:p>
          <a:p>
            <a:endParaRPr lang="se-NO" b="0" baseline="0" dirty="0"/>
          </a:p>
          <a:p>
            <a:r>
              <a:rPr lang="se-NO" b="1" baseline="0" dirty="0"/>
              <a:t>Dáhto buohkaid deaddilit muhtun liŋkka ja sirddašit ovddasguvlui dahje ruovttoluotta. </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17</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18</a:t>
            </a:fld>
            <a:endParaRPr lang="nb-NO"/>
          </a:p>
        </p:txBody>
      </p:sp>
    </p:spTree>
    <p:extLst>
      <p:ext uri="{BB962C8B-B14F-4D97-AF65-F5344CB8AC3E}">
        <p14:creationId xmlns:p14="http://schemas.microsoft.com/office/powerpoint/2010/main" val="853388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a:t>Álo ii dieđe justa makkár ruovttusiiddu galgá galledit. Dalle sáhttá ohcat. Gávdnojit máŋggalágan ohcanmutuvrrat, ja Google lea dábáleamos. Muhtumat gohčodit neahttaohcama «</a:t>
            </a:r>
            <a:r>
              <a:rPr lang="se-NO" baseline="0" dirty="0" err="1"/>
              <a:t>googlet</a:t>
            </a:r>
            <a:r>
              <a:rPr lang="se-NO" baseline="0" dirty="0"/>
              <a:t>». </a:t>
            </a:r>
            <a:endParaRPr lang="nb-NO" baseline="0" dirty="0"/>
          </a:p>
          <a:p>
            <a:endParaRPr lang="se-NO" b="0" baseline="0" dirty="0"/>
          </a:p>
          <a:p>
            <a:r>
              <a:rPr lang="se-NO" b="1" baseline="0" dirty="0"/>
              <a:t> Siđa buohkaid galledit </a:t>
            </a:r>
            <a:r>
              <a:rPr lang="se-NO" b="1" baseline="0" dirty="0" err="1"/>
              <a:t>google.no</a:t>
            </a:r>
            <a:r>
              <a:rPr lang="se-NO" b="1" baseline="0" dirty="0"/>
              <a:t> siidduid</a:t>
            </a:r>
            <a:endParaRPr lang="nb-NO" b="1" baseline="0" dirty="0"/>
          </a:p>
          <a:p>
            <a:endParaRPr lang="nb-NO" baseline="0" dirty="0"/>
          </a:p>
          <a:p>
            <a:r>
              <a:rPr lang="se-NO" baseline="0" dirty="0" err="1"/>
              <a:t>Google.no</a:t>
            </a:r>
            <a:r>
              <a:rPr lang="se-NO" baseline="0" dirty="0"/>
              <a:t> siidduin ihtá gasko šearpma ohcangieddi. Dás ovdalis namuhuvvui ahte čujuhuslinnjá sáhttá geavahit ohcangieddin, muhto dál mii geavahat Google. </a:t>
            </a:r>
            <a:endParaRPr lang="nb-NO" baseline="0"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19</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2</a:t>
            </a:fld>
            <a:endParaRPr lang="nb-NO"/>
          </a:p>
        </p:txBody>
      </p:sp>
    </p:spTree>
    <p:extLst>
      <p:ext uri="{BB962C8B-B14F-4D97-AF65-F5344CB8AC3E}">
        <p14:creationId xmlns:p14="http://schemas.microsoft.com/office/powerpoint/2010/main" val="1860669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a:t>Jos háliidat ohcat muhtun fáttá de čále ohcansáni ohcangieddái ja deaddil «</a:t>
            </a:r>
            <a:r>
              <a:rPr lang="se-NO" baseline="0" dirty="0" err="1"/>
              <a:t>enter</a:t>
            </a:r>
            <a:r>
              <a:rPr lang="se-NO" baseline="0" dirty="0"/>
              <a:t>».</a:t>
            </a:r>
            <a:endParaRPr lang="nb-NO" baseline="0"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20</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dirty="0"/>
              <a:t>Galggat leat dárkil go ozat. Jos ovdamearkka dihte ozat sániin «kárta» de gávnnat badjel guokte miljovnna</a:t>
            </a:r>
            <a:r>
              <a:rPr lang="se-NO" baseline="0" dirty="0"/>
              <a:t> dieđu dan birra. </a:t>
            </a:r>
            <a:r>
              <a:rPr lang="se-NO" dirty="0"/>
              <a:t>Dat ii leat nu ávkkálaš jos háliidat oahppat lattakeahtes</a:t>
            </a:r>
            <a:r>
              <a:rPr lang="se-NO" baseline="0" dirty="0"/>
              <a:t> ebeliid birra. Jos baicce čálát «</a:t>
            </a:r>
            <a:r>
              <a:rPr lang="se-NO" baseline="0" dirty="0" err="1"/>
              <a:t>eplekart</a:t>
            </a:r>
            <a:r>
              <a:rPr lang="se-NO" baseline="0" dirty="0"/>
              <a:t>» de it gávnnat nu ollu dieđuid, ja eanaš lea ebelgilvima birra.</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21</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dirty="0"/>
              <a:t>Ollu siidduin leat nu ollu dieđut ahte dat eai čága šerbmii. Dalle ferte rullet (</a:t>
            </a:r>
            <a:r>
              <a:rPr lang="se-NO" dirty="0" err="1"/>
              <a:t>scrolle</a:t>
            </a:r>
            <a:r>
              <a:rPr lang="se-NO" dirty="0"/>
              <a:t>) vai beassá visot oaidnit. Dus geas lea dihtor oainnat rullensaji ruvtto</a:t>
            </a:r>
            <a:r>
              <a:rPr lang="se-NO" baseline="0" dirty="0"/>
              <a:t> olgešravddas. Deaddil ja jođit dan bajás dahje vulos.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22</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23</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e-NO" baseline="0" dirty="0"/>
              <a:t>Jos dus lea neahttabreahtta de sáhtát suorpmain guoskkahit šearpma ja rullet bajás dahje vulos. </a:t>
            </a:r>
            <a:endParaRPr lang="nb-NO" baseline="0"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24</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dirty="0"/>
              <a:t>Dávjá ferte ohcat máŋggain sániin. Jos leat vuolgimin</a:t>
            </a:r>
            <a:r>
              <a:rPr lang="se-NO" baseline="0" dirty="0"/>
              <a:t> Mossii ja háliidat orrut hoteallas de sáhtát ohcat «</a:t>
            </a:r>
            <a:r>
              <a:rPr lang="se-NO" baseline="0" dirty="0" err="1"/>
              <a:t>Hotell</a:t>
            </a:r>
            <a:r>
              <a:rPr lang="se-NO" baseline="0" dirty="0"/>
              <a:t> Moss». Dalle čájeha ohcanmohtor buot siidduid mat sisttisdollet sáni «hotell» ja «Moss»</a:t>
            </a:r>
            <a:r>
              <a:rPr lang="nb-NO" baseline="0" dirty="0"/>
              <a: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25</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e-NO" dirty="0"/>
              <a:t>Deaddil dákko čállit notáhtaid</a:t>
            </a:r>
            <a:endParaRPr lang="nb-NO"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26</a:t>
            </a:fld>
            <a:endParaRPr lang="nb-NO"/>
          </a:p>
        </p:txBody>
      </p:sp>
    </p:spTree>
    <p:extLst>
      <p:ext uri="{BB962C8B-B14F-4D97-AF65-F5344CB8AC3E}">
        <p14:creationId xmlns:p14="http://schemas.microsoft.com/office/powerpoint/2010/main" val="3359061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dirty="0"/>
              <a:t>Soaittát</a:t>
            </a:r>
            <a:r>
              <a:rPr lang="se-NO" baseline="0" dirty="0"/>
              <a:t> háliidit ohcat ođđa neahttasiiddu, muhto seammás háliidat johtilit boahtit ruovttoluotta dan siidui gos ledjet. Dalle sáhtát rahpat ođđa «vuollesiiddu». </a:t>
            </a:r>
            <a:r>
              <a:rPr lang="nb-NO" baseline="0" dirty="0"/>
              <a:t> </a:t>
            </a:r>
          </a:p>
          <a:p>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27</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 </a:t>
            </a:r>
            <a:r>
              <a:rPr lang="se-NO" baseline="0" dirty="0"/>
              <a:t>Jos áiggut rahpat vuollesiiddu, de deaddil rabas ruvtto dan ohcansáni bálddas maid leat čállán (nama bálddas dan siiddus gos leat)</a:t>
            </a:r>
            <a:r>
              <a:rPr lang="nb-NO" baseline="0" dirty="0"/>
              <a:t>.</a:t>
            </a:r>
            <a:r>
              <a:rPr lang="se-NO" baseline="0" dirty="0"/>
              <a:t> </a:t>
            </a:r>
            <a:r>
              <a:rPr lang="nb-NO" baseline="0" dirty="0"/>
              <a:t> </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28</a:t>
            </a:fld>
            <a:endParaRPr lang="nb-NO"/>
          </a:p>
        </p:txBody>
      </p:sp>
    </p:spTree>
    <p:extLst>
      <p:ext uri="{BB962C8B-B14F-4D97-AF65-F5344CB8AC3E}">
        <p14:creationId xmlns:p14="http://schemas.microsoft.com/office/powerpoint/2010/main" val="4919288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baseline="0" dirty="0"/>
              <a:t> </a:t>
            </a:r>
            <a:r>
              <a:rPr lang="se-NO" baseline="0" dirty="0"/>
              <a:t>Jos dus ii leat dat, de gávnna plussa-mearkka čujuhuslinnjá olgešbealde maid sáhtát deaddilit. </a:t>
            </a:r>
            <a:r>
              <a:rPr lang="nb-NO" baseline="0" dirty="0"/>
              <a:t> </a:t>
            </a:r>
          </a:p>
          <a:p>
            <a:endParaRPr lang="nb-NO" baseline="0" dirty="0"/>
          </a:p>
          <a:p>
            <a:r>
              <a:rPr lang="se-NO" b="1" baseline="0" dirty="0"/>
              <a:t>Veahket buohkat rahpat ođđa vuollesiiddu. </a:t>
            </a:r>
            <a:r>
              <a:rPr lang="nb-NO" b="1" baseline="0" dirty="0"/>
              <a:t> </a:t>
            </a:r>
            <a:endParaRPr lang="nb-NO" b="1" dirty="0"/>
          </a:p>
          <a:p>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29</a:t>
            </a:fld>
            <a:endParaRPr lang="nb-NO"/>
          </a:p>
        </p:txBody>
      </p:sp>
    </p:spTree>
    <p:extLst>
      <p:ext uri="{BB962C8B-B14F-4D97-AF65-F5344CB8AC3E}">
        <p14:creationId xmlns:p14="http://schemas.microsoft.com/office/powerpoint/2010/main" val="665771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e-NO" baseline="0" dirty="0"/>
              <a:t>Neahttalohkki lea prográmma mii geavahuvvo čájehit ruovttusiidduid interneahtas. Gávdnojit iešguđetlágan neahttalohkkit. Dát njeallje lea dábálepmosat.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dirty="0"/>
              <a:t> Dán ođđa vuolleozus</a:t>
            </a:r>
            <a:r>
              <a:rPr lang="se-NO" baseline="0" dirty="0"/>
              <a:t> </a:t>
            </a:r>
            <a:r>
              <a:rPr lang="se-NO" dirty="0"/>
              <a:t>sáhtát ohcat dahje rahpat ođđa siiddu. </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30</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e-NO" dirty="0"/>
              <a:t>Jos háliidat geahččat nuppi vuollesiiddu de galggat deaddilit dan</a:t>
            </a:r>
            <a:r>
              <a:rPr lang="nb-NO" dirty="0"/>
              <a:t>.</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31</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a:t>Jos háliidat mannat ruovttoluotta ođđa siidui de deaddilat  dan vuollesiiddu. Sáhtát rahpat nu ollu vuollesiidduid go háliidat. </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32</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33</a:t>
            </a:fld>
            <a:endParaRPr lang="nb-NO"/>
          </a:p>
        </p:txBody>
      </p:sp>
    </p:spTree>
    <p:extLst>
      <p:ext uri="{BB962C8B-B14F-4D97-AF65-F5344CB8AC3E}">
        <p14:creationId xmlns:p14="http://schemas.microsoft.com/office/powerpoint/2010/main" val="3763753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a:t> PC geavaheaddjit gávdnet dábálaččat neahttalohkkiset bargolinnjás.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dirty="0"/>
              <a:t> Mac geavaheaddjit gávdnet neahttalohkki </a:t>
            </a:r>
            <a:r>
              <a:rPr lang="se-NO" dirty="0" err="1"/>
              <a:t>Dock-as</a:t>
            </a:r>
            <a:r>
              <a:rPr lang="se-NO" dirty="0"/>
              <a: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a:t>Neahttabreahtta geavaheaddjit gávdnet iežaset neahttalohki ikona eará ikonaid searvvis čállinbeavddis.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a:t>Gávnna ikona (govaža) ja deaddil dan.</a:t>
            </a:r>
            <a:endParaRPr lang="nb-NO" baseline="0" dirty="0"/>
          </a:p>
          <a:p>
            <a:endParaRPr lang="se-NO" b="0" baseline="0" dirty="0"/>
          </a:p>
          <a:p>
            <a:r>
              <a:rPr lang="se-NO" b="1" baseline="0" dirty="0"/>
              <a:t>Veahket buohkaid gávdnat ikona ja rahpat neahttalohkki.</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 </a:t>
            </a:r>
          </a:p>
          <a:p>
            <a:r>
              <a:rPr lang="se-NO" baseline="0" dirty="0"/>
              <a:t>Jos vel dat leat ge iešguđet hámis, de leat </a:t>
            </a:r>
            <a:r>
              <a:rPr lang="se-NO" b="1" baseline="0" dirty="0">
                <a:solidFill>
                  <a:srgbClr val="FF0000"/>
                </a:solidFill>
              </a:rPr>
              <a:t>neahttalohkkit seammaláganat</a:t>
            </a:r>
            <a:r>
              <a:rPr lang="se-NO" baseline="0" dirty="0"/>
              <a:t>. Deháleamos lea čujuhuslinnjá. Dakko sáhtát čállit neahttačujuhusa dahje friijateavstta jos háliidat ohcat juoidá. </a:t>
            </a:r>
          </a:p>
          <a:p>
            <a:endParaRPr lang="nb-NO" baseline="0" dirty="0"/>
          </a:p>
          <a:p>
            <a:endParaRPr lang="se-NO" baseline="0" dirty="0"/>
          </a:p>
          <a:p>
            <a:r>
              <a:rPr lang="se-NO" baseline="0" dirty="0"/>
              <a:t>Dás oainnát dábálaš PC, Mac ja neahttabreahtta  čujuhuslinnjá.</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a:t>Háliidan geavahit dán álkis gova vai lea didjiide álkit oaidnit maid barggan.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b-NO"/>
          </a:p>
        </p:txBody>
      </p:sp>
    </p:spTree>
    <p:extLst>
      <p:ext uri="{BB962C8B-B14F-4D97-AF65-F5344CB8AC3E}">
        <p14:creationId xmlns:p14="http://schemas.microsoft.com/office/powerpoint/2010/main" val="3472367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3"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3"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8" name="Tittel 1"/>
          <p:cNvSpPr txBox="1">
            <a:spLocks/>
          </p:cNvSpPr>
          <p:nvPr userDrawn="1"/>
        </p:nvSpPr>
        <p:spPr>
          <a:xfrm>
            <a:off x="810623" y="1666368"/>
            <a:ext cx="8286372" cy="40532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b="0" i="0" kern="1200">
                <a:solidFill>
                  <a:schemeClr val="tx1"/>
                </a:solidFill>
                <a:latin typeface="+mj-lt"/>
                <a:ea typeface="+mj-ea"/>
                <a:cs typeface="Calibri Light"/>
              </a:defRPr>
            </a:lvl1pPr>
          </a:lstStyle>
          <a:p>
            <a:endParaRPr lang="nb-NO" sz="2400">
              <a:solidFill>
                <a:srgbClr val="FFFFFF"/>
              </a:solidFill>
            </a:endParaRP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4409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403237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3"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a:t>Del</a:t>
            </a:r>
          </a:p>
        </p:txBody>
      </p:sp>
      <p:sp>
        <p:nvSpPr>
          <p:cNvPr id="3"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Tema</a:t>
            </a:r>
          </a:p>
        </p:txBody>
      </p:sp>
      <p:sp>
        <p:nvSpPr>
          <p:cNvPr id="7"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54989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3" name="Bilde 2"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Tema</a:t>
            </a:r>
          </a:p>
        </p:txBody>
      </p:sp>
      <p:sp>
        <p:nvSpPr>
          <p:cNvPr id="8"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18454" y="180144"/>
            <a:ext cx="447135"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0" kern="1200">
                <a:solidFill>
                  <a:schemeClr val="bg1"/>
                </a:solidFill>
                <a:latin typeface="Calibri"/>
                <a:ea typeface="+mj-ea"/>
                <a:cs typeface="Calibri"/>
              </a:defRPr>
            </a:lvl1pPr>
          </a:lstStyle>
          <a:p>
            <a:endParaRPr lang="nb-NO" sz="3200" b="0" i="0">
              <a:latin typeface="+mn-lt"/>
              <a:cs typeface="Calibri"/>
            </a:endParaRPr>
          </a:p>
        </p:txBody>
      </p:sp>
    </p:spTree>
    <p:extLst>
      <p:ext uri="{BB962C8B-B14F-4D97-AF65-F5344CB8AC3E}">
        <p14:creationId xmlns:p14="http://schemas.microsoft.com/office/powerpoint/2010/main" val="249950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13642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a:xfrm>
            <a:off x="838200" y="6356350"/>
            <a:ext cx="2743200" cy="365125"/>
          </a:xfrm>
          <a:prstGeom prst="rect">
            <a:avLst/>
          </a:prstGeom>
        </p:spPr>
        <p:txBody>
          <a:bodyPr/>
          <a:lstStyle/>
          <a:p>
            <a:endParaRPr lang="nb-NO"/>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2978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8258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89479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90951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50619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27949159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Lst>
  <p:hf hdr="0" ftr="0" dt="0"/>
  <p:txStyles>
    <p:titleStyle>
      <a:lvl1pPr algn="l" defTabSz="914400" rtl="0" eaLnBrk="1" latinLnBrk="0" hangingPunct="1">
        <a:lnSpc>
          <a:spcPct val="90000"/>
        </a:lnSpc>
        <a:spcBef>
          <a:spcPct val="0"/>
        </a:spcBef>
        <a:buNone/>
        <a:defRPr sz="3600" b="0" i="0" kern="1200">
          <a:solidFill>
            <a:schemeClr val="tx1"/>
          </a:solidFill>
          <a:latin typeface="+mj-lt"/>
          <a:ea typeface="+mj-ea"/>
          <a:cs typeface="Calibri Light"/>
        </a:defRPr>
      </a:lvl1pPr>
    </p:titleStyle>
    <p:bodyStyle>
      <a:lvl1pPr marL="342900" indent="-342900" algn="l" defTabSz="914400" rtl="0" eaLnBrk="1" latinLnBrk="0" hangingPunct="1">
        <a:lnSpc>
          <a:spcPct val="90000"/>
        </a:lnSpc>
        <a:spcBef>
          <a:spcPts val="1000"/>
        </a:spcBef>
        <a:buFont typeface="Wingdings" charset="2"/>
        <a:buAutoNum type="arabicPlain"/>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9.jp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normAutofit/>
          </a:bodyPr>
          <a:lstStyle/>
          <a:p>
            <a:r>
              <a:rPr lang="se-NO" dirty="0"/>
              <a:t>OAHPA INTERNEAHTA GEAVAHIT</a:t>
            </a:r>
            <a:endParaRPr lang="nb-NO" dirty="0"/>
          </a:p>
        </p:txBody>
      </p:sp>
      <p:sp>
        <p:nvSpPr>
          <p:cNvPr id="7" name="Undertittel 6"/>
          <p:cNvSpPr>
            <a:spLocks noGrp="1"/>
          </p:cNvSpPr>
          <p:nvPr>
            <p:ph type="subTitle" idx="1"/>
          </p:nvPr>
        </p:nvSpPr>
        <p:spPr>
          <a:xfrm>
            <a:off x="828637" y="3402419"/>
            <a:ext cx="9839363" cy="3200399"/>
          </a:xfrm>
        </p:spPr>
        <p:txBody>
          <a:bodyPr>
            <a:noAutofit/>
          </a:bodyPr>
          <a:lstStyle/>
          <a:p>
            <a:pPr marL="0" indent="0">
              <a:buNone/>
            </a:pPr>
            <a:r>
              <a:rPr lang="se-NO" sz="2400" b="1" dirty="0">
                <a:solidFill>
                  <a:schemeClr val="tx1"/>
                </a:solidFill>
              </a:rPr>
              <a:t>Oahppomihtut  </a:t>
            </a:r>
            <a:endParaRPr lang="nb-NO" sz="1200" b="1" dirty="0">
              <a:solidFill>
                <a:schemeClr val="tx1"/>
              </a:solidFill>
            </a:endParaRPr>
          </a:p>
          <a:p>
            <a:pPr marL="0" indent="0">
              <a:buNone/>
            </a:pPr>
            <a:r>
              <a:rPr lang="nb-NO" sz="1200" b="1" dirty="0">
                <a:solidFill>
                  <a:schemeClr val="tx1"/>
                </a:solidFill>
              </a:rPr>
              <a:t>-</a:t>
            </a:r>
            <a:r>
              <a:rPr lang="se-NO" sz="1200" dirty="0">
                <a:solidFill>
                  <a:schemeClr val="tx1"/>
                </a:solidFill>
              </a:rPr>
              <a:t>Máhttit rahpat neahttalohkki</a:t>
            </a:r>
          </a:p>
          <a:p>
            <a:pPr marL="0" indent="0">
              <a:buNone/>
            </a:pPr>
            <a:r>
              <a:rPr lang="se-NO" sz="1200" b="1" dirty="0">
                <a:solidFill>
                  <a:schemeClr val="tx1"/>
                </a:solidFill>
              </a:rPr>
              <a:t>-</a:t>
            </a:r>
            <a:r>
              <a:rPr lang="se-NO" sz="1200" dirty="0">
                <a:solidFill>
                  <a:schemeClr val="tx1"/>
                </a:solidFill>
              </a:rPr>
              <a:t>Máhttit veaháš neahttačujuhusaid birra</a:t>
            </a:r>
          </a:p>
          <a:p>
            <a:pPr marL="0" indent="0">
              <a:buNone/>
            </a:pPr>
            <a:r>
              <a:rPr lang="se-NO" sz="1200" dirty="0">
                <a:solidFill>
                  <a:schemeClr val="tx1"/>
                </a:solidFill>
              </a:rPr>
              <a:t>-Máhttit ohcat neahttasiidduid</a:t>
            </a:r>
          </a:p>
          <a:p>
            <a:pPr marL="0" indent="0">
              <a:buNone/>
            </a:pPr>
            <a:r>
              <a:rPr lang="se-NO" sz="1200" dirty="0">
                <a:solidFill>
                  <a:schemeClr val="tx1"/>
                </a:solidFill>
              </a:rPr>
              <a:t>-Máhttit ohcat ovttain dahje máŋggain sániin</a:t>
            </a:r>
          </a:p>
          <a:p>
            <a:pPr marL="0" indent="0">
              <a:buNone/>
            </a:pPr>
            <a:r>
              <a:rPr lang="se-NO" sz="1200" dirty="0">
                <a:solidFill>
                  <a:schemeClr val="tx1"/>
                </a:solidFill>
              </a:rPr>
              <a:t>-Máhttit ráhpat ođđa vuollesiidduid</a:t>
            </a:r>
          </a:p>
          <a:p>
            <a:pPr marL="0" indent="0">
              <a:buNone/>
            </a:pPr>
            <a:r>
              <a:rPr lang="se-NO" sz="1200" dirty="0">
                <a:solidFill>
                  <a:schemeClr val="tx1"/>
                </a:solidFill>
              </a:rPr>
              <a:t>-Máhttit sirddašit vuollesiidduid gaskka</a:t>
            </a:r>
            <a:endParaRPr lang="nb-NO" sz="1200" dirty="0">
              <a:solidFill>
                <a:schemeClr val="tx1"/>
              </a:solidFill>
            </a:endParaRPr>
          </a:p>
        </p:txBody>
      </p:sp>
    </p:spTree>
    <p:extLst>
      <p:ext uri="{BB962C8B-B14F-4D97-AF65-F5344CB8AC3E}">
        <p14:creationId xmlns:p14="http://schemas.microsoft.com/office/powerpoint/2010/main" val="164468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11999"/>
            <a:ext cx="10354031" cy="550001"/>
          </a:xfrm>
        </p:spPr>
        <p:txBody>
          <a:bodyPr/>
          <a:lstStyle/>
          <a:p>
            <a:r>
              <a:rPr lang="se-NO" sz="2400" dirty="0">
                <a:cs typeface="Calibri"/>
              </a:rPr>
              <a:t>Raba neahttalohkki ja oahpa neahttačujuhusaid birra</a:t>
            </a:r>
            <a:br>
              <a:rPr lang="nb-NO" sz="2400" dirty="0">
                <a:cs typeface="Calibri"/>
              </a:rPr>
            </a:b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p:cNvSpPr txBox="1"/>
          <p:nvPr/>
        </p:nvSpPr>
        <p:spPr>
          <a:xfrm>
            <a:off x="3462430" y="2988905"/>
            <a:ext cx="5393041" cy="646331"/>
          </a:xfrm>
          <a:prstGeom prst="rect">
            <a:avLst/>
          </a:prstGeom>
          <a:noFill/>
        </p:spPr>
        <p:txBody>
          <a:bodyPr wrap="square" rtlCol="0">
            <a:spAutoFit/>
          </a:bodyPr>
          <a:lstStyle/>
          <a:p>
            <a:pPr algn="ctr"/>
            <a:r>
              <a:rPr lang="nb-NO" sz="3600" dirty="0">
                <a:solidFill>
                  <a:srgbClr val="000000"/>
                </a:solidFill>
              </a:rPr>
              <a:t>           kongehuset.no</a:t>
            </a:r>
          </a:p>
        </p:txBody>
      </p:sp>
      <p:sp>
        <p:nvSpPr>
          <p:cNvPr id="7" name="Ellipse 6"/>
          <p:cNvSpPr/>
          <p:nvPr/>
        </p:nvSpPr>
        <p:spPr>
          <a:xfrm>
            <a:off x="5243331" y="2929936"/>
            <a:ext cx="2338751" cy="85508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Plassholder for lysbildenummer 2"/>
          <p:cNvSpPr>
            <a:spLocks noGrp="1"/>
          </p:cNvSpPr>
          <p:nvPr>
            <p:ph type="sldNum" sz="quarter" idx="12"/>
          </p:nvPr>
        </p:nvSpPr>
        <p:spPr/>
        <p:txBody>
          <a:bodyPr/>
          <a:lstStyle/>
          <a:p>
            <a:fld id="{73F3DB24-2D43-44B9-911C-E716D695C6CA}" type="slidenum">
              <a:rPr lang="nb-NO" smtClean="0"/>
              <a:t>10</a:t>
            </a:fld>
            <a:endParaRPr lang="nb-NO"/>
          </a:p>
        </p:txBody>
      </p:sp>
    </p:spTree>
    <p:extLst>
      <p:ext uri="{BB962C8B-B14F-4D97-AF65-F5344CB8AC3E}">
        <p14:creationId xmlns:p14="http://schemas.microsoft.com/office/powerpoint/2010/main" val="3426817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11999"/>
            <a:ext cx="10354031" cy="716256"/>
          </a:xfrm>
        </p:spPr>
        <p:txBody>
          <a:bodyPr/>
          <a:lstStyle/>
          <a:p>
            <a:r>
              <a:rPr lang="se-NO" sz="2400" dirty="0">
                <a:cs typeface="Calibri"/>
              </a:rPr>
              <a:t>Raba neahttalohkki ja oahpa neahttačujuhusaid birra</a:t>
            </a:r>
            <a:br>
              <a:rPr lang="nb-NO" sz="2400" dirty="0">
                <a:cs typeface="Calibri"/>
              </a:rPr>
            </a:b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p:cNvSpPr txBox="1"/>
          <p:nvPr/>
        </p:nvSpPr>
        <p:spPr>
          <a:xfrm>
            <a:off x="3462430" y="2988905"/>
            <a:ext cx="5393041" cy="646331"/>
          </a:xfrm>
          <a:prstGeom prst="rect">
            <a:avLst/>
          </a:prstGeom>
          <a:noFill/>
        </p:spPr>
        <p:txBody>
          <a:bodyPr wrap="square" rtlCol="0">
            <a:spAutoFit/>
          </a:bodyPr>
          <a:lstStyle/>
          <a:p>
            <a:pPr algn="ctr"/>
            <a:r>
              <a:rPr lang="nb-NO" sz="3600" dirty="0">
                <a:solidFill>
                  <a:srgbClr val="000000"/>
                </a:solidFill>
              </a:rPr>
              <a:t>          kongehuset.no</a:t>
            </a:r>
          </a:p>
        </p:txBody>
      </p:sp>
      <p:sp>
        <p:nvSpPr>
          <p:cNvPr id="7" name="Ellipse 6"/>
          <p:cNvSpPr/>
          <p:nvPr/>
        </p:nvSpPr>
        <p:spPr>
          <a:xfrm>
            <a:off x="7547635" y="3118558"/>
            <a:ext cx="612847" cy="51556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Plassholder for lysbildenummer 2"/>
          <p:cNvSpPr>
            <a:spLocks noGrp="1"/>
          </p:cNvSpPr>
          <p:nvPr>
            <p:ph type="sldNum" sz="quarter" idx="12"/>
          </p:nvPr>
        </p:nvSpPr>
        <p:spPr/>
        <p:txBody>
          <a:bodyPr/>
          <a:lstStyle/>
          <a:p>
            <a:fld id="{73F3DB24-2D43-44B9-911C-E716D695C6CA}" type="slidenum">
              <a:rPr lang="nb-NO" smtClean="0"/>
              <a:t>11</a:t>
            </a:fld>
            <a:endParaRPr lang="nb-NO"/>
          </a:p>
        </p:txBody>
      </p:sp>
    </p:spTree>
    <p:extLst>
      <p:ext uri="{BB962C8B-B14F-4D97-AF65-F5344CB8AC3E}">
        <p14:creationId xmlns:p14="http://schemas.microsoft.com/office/powerpoint/2010/main" val="3445599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11999"/>
            <a:ext cx="10354031" cy="462993"/>
          </a:xfrm>
        </p:spPr>
        <p:txBody>
          <a:bodyPr/>
          <a:lstStyle/>
          <a:p>
            <a:r>
              <a:rPr lang="se-NO" sz="2400" dirty="0">
                <a:cs typeface="Calibri"/>
              </a:rPr>
              <a:t>Raba neahttalohkki ja oahpa neahttačujuhusaid birra</a:t>
            </a:r>
            <a:br>
              <a:rPr lang="nb-NO" sz="2400" dirty="0">
                <a:cs typeface="Calibri"/>
              </a:rPr>
            </a:b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149" y="1021140"/>
            <a:ext cx="8017764" cy="5309889"/>
          </a:xfrm>
          <a:prstGeom prst="rect">
            <a:avLst/>
          </a:prstGeom>
        </p:spPr>
      </p:pic>
      <p:sp>
        <p:nvSpPr>
          <p:cNvPr id="11" name="TekstSylinder 10"/>
          <p:cNvSpPr txBox="1"/>
          <p:nvPr/>
        </p:nvSpPr>
        <p:spPr>
          <a:xfrm>
            <a:off x="2997195" y="1228427"/>
            <a:ext cx="2633570" cy="400110"/>
          </a:xfrm>
          <a:prstGeom prst="rect">
            <a:avLst/>
          </a:prstGeom>
          <a:noFill/>
        </p:spPr>
        <p:txBody>
          <a:bodyPr wrap="square" rtlCol="0">
            <a:spAutoFit/>
          </a:bodyPr>
          <a:lstStyle/>
          <a:p>
            <a:pPr algn="ctr"/>
            <a:r>
              <a:rPr lang="nb-NO" sz="2000" dirty="0">
                <a:solidFill>
                  <a:srgbClr val="000000"/>
                </a:solidFill>
              </a:rPr>
              <a:t>kongehuset.no</a:t>
            </a:r>
          </a:p>
        </p:txBody>
      </p:sp>
      <p:pic>
        <p:nvPicPr>
          <p:cNvPr id="12" name="Bilde 11"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3912" y="2779038"/>
            <a:ext cx="327334" cy="488107"/>
          </a:xfrm>
          <a:prstGeom prst="rect">
            <a:avLst/>
          </a:prstGeom>
        </p:spPr>
      </p:pic>
      <p:pic>
        <p:nvPicPr>
          <p:cNvPr id="3" name="Bilde 2" descr="knap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1781" y="2476554"/>
            <a:ext cx="1197094" cy="2257852"/>
          </a:xfrm>
          <a:prstGeom prst="rect">
            <a:avLst/>
          </a:prstGeom>
        </p:spPr>
      </p:pic>
      <p:sp>
        <p:nvSpPr>
          <p:cNvPr id="13" name="TekstSylinder 12"/>
          <p:cNvSpPr txBox="1"/>
          <p:nvPr/>
        </p:nvSpPr>
        <p:spPr>
          <a:xfrm>
            <a:off x="10071722" y="2888309"/>
            <a:ext cx="1093932" cy="1292662"/>
          </a:xfrm>
          <a:prstGeom prst="rect">
            <a:avLst/>
          </a:prstGeom>
          <a:noFill/>
        </p:spPr>
        <p:txBody>
          <a:bodyPr wrap="square" rtlCol="0">
            <a:spAutoFit/>
          </a:bodyPr>
          <a:lstStyle/>
          <a:p>
            <a:pPr algn="ctr"/>
            <a:r>
              <a:rPr lang="nb-NO" sz="2000">
                <a:solidFill>
                  <a:srgbClr val="000000"/>
                </a:solidFill>
              </a:rPr>
              <a:t>Enter</a:t>
            </a:r>
          </a:p>
          <a:p>
            <a:pPr algn="ctr"/>
            <a:r>
              <a:rPr lang="nb-NO" sz="2000">
                <a:solidFill>
                  <a:srgbClr val="000000"/>
                </a:solidFill>
              </a:rPr>
              <a:t>Go</a:t>
            </a:r>
          </a:p>
          <a:p>
            <a:pPr algn="ctr"/>
            <a:r>
              <a:rPr lang="nb-NO" sz="2000">
                <a:solidFill>
                  <a:srgbClr val="000000"/>
                </a:solidFill>
              </a:rPr>
              <a:t>Return</a:t>
            </a:r>
          </a:p>
          <a:p>
            <a:pPr algn="ctr"/>
            <a:endParaRPr lang="nb-NO">
              <a:solidFill>
                <a:srgbClr val="000000"/>
              </a:solidFill>
            </a:endParaRPr>
          </a:p>
        </p:txBody>
      </p:sp>
      <p:sp>
        <p:nvSpPr>
          <p:cNvPr id="4" name="Plassholder for lysbildenummer 3"/>
          <p:cNvSpPr>
            <a:spLocks noGrp="1"/>
          </p:cNvSpPr>
          <p:nvPr>
            <p:ph type="sldNum" sz="quarter" idx="12"/>
          </p:nvPr>
        </p:nvSpPr>
        <p:spPr/>
        <p:txBody>
          <a:bodyPr/>
          <a:lstStyle/>
          <a:p>
            <a:fld id="{73F3DB24-2D43-44B9-911C-E716D695C6CA}" type="slidenum">
              <a:rPr lang="nb-NO" smtClean="0"/>
              <a:t>12</a:t>
            </a:fld>
            <a:endParaRPr lang="nb-NO"/>
          </a:p>
        </p:txBody>
      </p:sp>
    </p:spTree>
    <p:extLst>
      <p:ext uri="{BB962C8B-B14F-4D97-AF65-F5344CB8AC3E}">
        <p14:creationId xmlns:p14="http://schemas.microsoft.com/office/powerpoint/2010/main" val="229502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74564" y="2468007"/>
            <a:ext cx="2000261" cy="419077"/>
          </a:xfrm>
        </p:spPr>
        <p:txBody>
          <a:bodyPr/>
          <a:lstStyle/>
          <a:p>
            <a:r>
              <a:rPr lang="se-NO" dirty="0"/>
              <a:t>Oassi</a:t>
            </a:r>
            <a:r>
              <a:rPr lang="nb-NO" dirty="0"/>
              <a:t> 2</a:t>
            </a:r>
          </a:p>
        </p:txBody>
      </p:sp>
      <p:sp>
        <p:nvSpPr>
          <p:cNvPr id="3" name="Plassholder for tekst 2"/>
          <p:cNvSpPr>
            <a:spLocks noGrp="1"/>
          </p:cNvSpPr>
          <p:nvPr>
            <p:ph type="body" idx="1"/>
          </p:nvPr>
        </p:nvSpPr>
        <p:spPr>
          <a:xfrm>
            <a:off x="4071131" y="2335909"/>
            <a:ext cx="7736949" cy="1310673"/>
          </a:xfrm>
        </p:spPr>
        <p:txBody>
          <a:bodyPr/>
          <a:lstStyle/>
          <a:p>
            <a:r>
              <a:rPr lang="se-NO" dirty="0">
                <a:solidFill>
                  <a:srgbClr val="000000"/>
                </a:solidFill>
              </a:rPr>
              <a:t> Gávdnat dieđuid neahttasiiddus</a:t>
            </a:r>
            <a:endParaRPr lang="nb-NO" dirty="0">
              <a:solidFill>
                <a:srgbClr val="000000"/>
              </a:solidFill>
            </a:endParaRPr>
          </a:p>
        </p:txBody>
      </p:sp>
      <p:sp>
        <p:nvSpPr>
          <p:cNvPr id="4" name="Plassholder for lysbildenummer 3"/>
          <p:cNvSpPr>
            <a:spLocks noGrp="1"/>
          </p:cNvSpPr>
          <p:nvPr>
            <p:ph type="sldNum" sz="quarter" idx="12"/>
          </p:nvPr>
        </p:nvSpPr>
        <p:spPr/>
        <p:txBody>
          <a:bodyPr/>
          <a:lstStyle/>
          <a:p>
            <a:fld id="{73F3DB24-2D43-44B9-911C-E716D695C6CA}" type="slidenum">
              <a:rPr lang="nb-NO" smtClean="0"/>
              <a:t>13</a:t>
            </a:fld>
            <a:endParaRPr lang="nb-NO"/>
          </a:p>
        </p:txBody>
      </p:sp>
    </p:spTree>
    <p:extLst>
      <p:ext uri="{BB962C8B-B14F-4D97-AF65-F5344CB8AC3E}">
        <p14:creationId xmlns:p14="http://schemas.microsoft.com/office/powerpoint/2010/main" val="1251633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Gávdnat dieđuid neahttasiiddus </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4" name="Bilde 3"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5" y="1880779"/>
            <a:ext cx="6552729" cy="4275842"/>
          </a:xfrm>
          <a:prstGeom prst="rect">
            <a:avLst/>
          </a:prstGeom>
        </p:spPr>
      </p:pic>
      <p:sp>
        <p:nvSpPr>
          <p:cNvPr id="6" name="Ellipse 5"/>
          <p:cNvSpPr/>
          <p:nvPr/>
        </p:nvSpPr>
        <p:spPr>
          <a:xfrm>
            <a:off x="3696737" y="2376643"/>
            <a:ext cx="4237416" cy="46527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7" name="Bilde 6"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3912" y="2577841"/>
            <a:ext cx="377645" cy="563128"/>
          </a:xfrm>
          <a:prstGeom prst="rect">
            <a:avLst/>
          </a:prstGeom>
        </p:spPr>
      </p:pic>
      <p:sp>
        <p:nvSpPr>
          <p:cNvPr id="8" name="Plassholder for lysbildenummer 7"/>
          <p:cNvSpPr>
            <a:spLocks noGrp="1"/>
          </p:cNvSpPr>
          <p:nvPr>
            <p:ph type="sldNum" sz="quarter" idx="12"/>
          </p:nvPr>
        </p:nvSpPr>
        <p:spPr/>
        <p:txBody>
          <a:bodyPr/>
          <a:lstStyle/>
          <a:p>
            <a:fld id="{73F3DB24-2D43-44B9-911C-E716D695C6CA}" type="slidenum">
              <a:rPr lang="nb-NO" smtClean="0"/>
              <a:t>14</a:t>
            </a:fld>
            <a:endParaRPr lang="nb-NO"/>
          </a:p>
        </p:txBody>
      </p:sp>
    </p:spTree>
    <p:extLst>
      <p:ext uri="{BB962C8B-B14F-4D97-AF65-F5344CB8AC3E}">
        <p14:creationId xmlns:p14="http://schemas.microsoft.com/office/powerpoint/2010/main" val="3744010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Gávdnat dieđuid neahttasiiddus </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4" name="Bilde 3"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5" y="1880779"/>
            <a:ext cx="6552729" cy="4275842"/>
          </a:xfrm>
          <a:prstGeom prst="rect">
            <a:avLst/>
          </a:prstGeom>
        </p:spPr>
      </p:pic>
      <p:sp>
        <p:nvSpPr>
          <p:cNvPr id="6" name="Ellipse 5"/>
          <p:cNvSpPr/>
          <p:nvPr/>
        </p:nvSpPr>
        <p:spPr>
          <a:xfrm>
            <a:off x="3696737" y="2376643"/>
            <a:ext cx="4237416" cy="46527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9" name="Bilde 8" descr="pchan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8045" y="2633272"/>
            <a:ext cx="456147" cy="569560"/>
          </a:xfrm>
          <a:prstGeom prst="rect">
            <a:avLst/>
          </a:prstGeom>
        </p:spPr>
      </p:pic>
      <p:sp>
        <p:nvSpPr>
          <p:cNvPr id="7" name="Plassholder for lysbildenummer 6"/>
          <p:cNvSpPr>
            <a:spLocks noGrp="1"/>
          </p:cNvSpPr>
          <p:nvPr>
            <p:ph type="sldNum" sz="quarter" idx="12"/>
          </p:nvPr>
        </p:nvSpPr>
        <p:spPr/>
        <p:txBody>
          <a:bodyPr/>
          <a:lstStyle/>
          <a:p>
            <a:fld id="{73F3DB24-2D43-44B9-911C-E716D695C6CA}" type="slidenum">
              <a:rPr lang="nb-NO" smtClean="0"/>
              <a:t>15</a:t>
            </a:fld>
            <a:endParaRPr lang="nb-NO"/>
          </a:p>
        </p:txBody>
      </p:sp>
    </p:spTree>
    <p:extLst>
      <p:ext uri="{BB962C8B-B14F-4D97-AF65-F5344CB8AC3E}">
        <p14:creationId xmlns:p14="http://schemas.microsoft.com/office/powerpoint/2010/main" val="4281667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Gávdnat dieđuid neahttasiiddus </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4" name="Bilde 3"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5" y="1880779"/>
            <a:ext cx="6552729" cy="4275842"/>
          </a:xfrm>
          <a:prstGeom prst="rect">
            <a:avLst/>
          </a:prstGeom>
        </p:spPr>
      </p:pic>
      <p:sp>
        <p:nvSpPr>
          <p:cNvPr id="8" name="Ellipse 7"/>
          <p:cNvSpPr/>
          <p:nvPr/>
        </p:nvSpPr>
        <p:spPr>
          <a:xfrm>
            <a:off x="2338751" y="1194609"/>
            <a:ext cx="528105" cy="46527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TekstSylinder 10"/>
          <p:cNvSpPr txBox="1"/>
          <p:nvPr/>
        </p:nvSpPr>
        <p:spPr>
          <a:xfrm>
            <a:off x="368545" y="1228429"/>
            <a:ext cx="1769025" cy="369332"/>
          </a:xfrm>
          <a:prstGeom prst="rect">
            <a:avLst/>
          </a:prstGeom>
          <a:noFill/>
        </p:spPr>
        <p:txBody>
          <a:bodyPr wrap="square" rtlCol="0">
            <a:spAutoFit/>
          </a:bodyPr>
          <a:lstStyle/>
          <a:p>
            <a:r>
              <a:rPr lang="se-NO" dirty="0">
                <a:solidFill>
                  <a:srgbClr val="000000"/>
                </a:solidFill>
              </a:rPr>
              <a:t>Ruovttoluotta</a:t>
            </a:r>
            <a:endParaRPr lang="nb-NO" dirty="0">
              <a:solidFill>
                <a:srgbClr val="000000"/>
              </a:solidFill>
            </a:endParaRPr>
          </a:p>
        </p:txBody>
      </p:sp>
      <p:sp>
        <p:nvSpPr>
          <p:cNvPr id="6" name="Plassholder for lysbildenummer 5"/>
          <p:cNvSpPr>
            <a:spLocks noGrp="1"/>
          </p:cNvSpPr>
          <p:nvPr>
            <p:ph type="sldNum" sz="quarter" idx="12"/>
          </p:nvPr>
        </p:nvSpPr>
        <p:spPr/>
        <p:txBody>
          <a:bodyPr/>
          <a:lstStyle/>
          <a:p>
            <a:fld id="{73F3DB24-2D43-44B9-911C-E716D695C6CA}" type="slidenum">
              <a:rPr lang="nb-NO" smtClean="0"/>
              <a:t>16</a:t>
            </a:fld>
            <a:endParaRPr lang="nb-NO"/>
          </a:p>
        </p:txBody>
      </p:sp>
    </p:spTree>
    <p:extLst>
      <p:ext uri="{BB962C8B-B14F-4D97-AF65-F5344CB8AC3E}">
        <p14:creationId xmlns:p14="http://schemas.microsoft.com/office/powerpoint/2010/main" val="2892589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Gávdnat dieđuid neahttasiiddus </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4" name="Bilde 3"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5" y="1880779"/>
            <a:ext cx="6552729" cy="4275842"/>
          </a:xfrm>
          <a:prstGeom prst="rect">
            <a:avLst/>
          </a:prstGeom>
        </p:spPr>
      </p:pic>
      <p:sp>
        <p:nvSpPr>
          <p:cNvPr id="6" name="Ellipse 5"/>
          <p:cNvSpPr/>
          <p:nvPr/>
        </p:nvSpPr>
        <p:spPr>
          <a:xfrm>
            <a:off x="2892005" y="1194609"/>
            <a:ext cx="528105" cy="46527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p:cNvSpPr txBox="1"/>
          <p:nvPr/>
        </p:nvSpPr>
        <p:spPr>
          <a:xfrm>
            <a:off x="368545" y="1228429"/>
            <a:ext cx="1769025" cy="369332"/>
          </a:xfrm>
          <a:prstGeom prst="rect">
            <a:avLst/>
          </a:prstGeom>
          <a:noFill/>
        </p:spPr>
        <p:txBody>
          <a:bodyPr wrap="square" rtlCol="0">
            <a:spAutoFit/>
          </a:bodyPr>
          <a:lstStyle/>
          <a:p>
            <a:r>
              <a:rPr lang="se-NO" dirty="0">
                <a:solidFill>
                  <a:srgbClr val="000000"/>
                </a:solidFill>
              </a:rPr>
              <a:t>Ovddasguvlui</a:t>
            </a:r>
            <a:endParaRPr lang="nb-NO" dirty="0">
              <a:solidFill>
                <a:srgbClr val="000000"/>
              </a:solidFill>
            </a:endParaRPr>
          </a:p>
        </p:txBody>
      </p:sp>
      <p:sp>
        <p:nvSpPr>
          <p:cNvPr id="7" name="Plassholder for lysbildenummer 6"/>
          <p:cNvSpPr>
            <a:spLocks noGrp="1"/>
          </p:cNvSpPr>
          <p:nvPr>
            <p:ph type="sldNum" sz="quarter" idx="12"/>
          </p:nvPr>
        </p:nvSpPr>
        <p:spPr/>
        <p:txBody>
          <a:bodyPr/>
          <a:lstStyle/>
          <a:p>
            <a:fld id="{73F3DB24-2D43-44B9-911C-E716D695C6CA}" type="slidenum">
              <a:rPr lang="nb-NO" smtClean="0"/>
              <a:t>17</a:t>
            </a:fld>
            <a:endParaRPr lang="nb-NO"/>
          </a:p>
        </p:txBody>
      </p:sp>
    </p:spTree>
    <p:extLst>
      <p:ext uri="{BB962C8B-B14F-4D97-AF65-F5344CB8AC3E}">
        <p14:creationId xmlns:p14="http://schemas.microsoft.com/office/powerpoint/2010/main" val="1001414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366092" y="2071171"/>
            <a:ext cx="2308733" cy="815913"/>
          </a:xfrm>
        </p:spPr>
        <p:txBody>
          <a:bodyPr/>
          <a:lstStyle/>
          <a:p>
            <a:r>
              <a:rPr lang="se-NO" dirty="0"/>
              <a:t>Oassi</a:t>
            </a:r>
            <a:r>
              <a:rPr lang="nb-NO" dirty="0"/>
              <a:t> 3</a:t>
            </a:r>
          </a:p>
        </p:txBody>
      </p:sp>
      <p:sp>
        <p:nvSpPr>
          <p:cNvPr id="3" name="Plassholder for tekst 2"/>
          <p:cNvSpPr>
            <a:spLocks noGrp="1"/>
          </p:cNvSpPr>
          <p:nvPr>
            <p:ph type="body" idx="1"/>
          </p:nvPr>
        </p:nvSpPr>
        <p:spPr>
          <a:xfrm>
            <a:off x="4071131" y="2323335"/>
            <a:ext cx="7736949" cy="1014776"/>
          </a:xfrm>
        </p:spPr>
        <p:txBody>
          <a:bodyPr/>
          <a:lstStyle/>
          <a:p>
            <a:r>
              <a:rPr lang="se-NO" dirty="0"/>
              <a:t> Ohcat ovttain dahje máŋggain sániin</a:t>
            </a:r>
          </a:p>
          <a:p>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18</a:t>
            </a:fld>
            <a:endParaRPr lang="nb-NO"/>
          </a:p>
        </p:txBody>
      </p:sp>
    </p:spTree>
    <p:extLst>
      <p:ext uri="{BB962C8B-B14F-4D97-AF65-F5344CB8AC3E}">
        <p14:creationId xmlns:p14="http://schemas.microsoft.com/office/powerpoint/2010/main" val="2579246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11999"/>
            <a:ext cx="10354031" cy="526903"/>
          </a:xfrm>
        </p:spPr>
        <p:txBody>
          <a:bodyPr/>
          <a:lstStyle/>
          <a:p>
            <a:r>
              <a:rPr lang="se-NO" sz="2400" dirty="0"/>
              <a:t>Ohcat ovttain dahje máŋggain sániin</a:t>
            </a:r>
            <a:br>
              <a:rPr lang="se-NO" sz="2400" dirty="0"/>
            </a:b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6" name="Bilde 5"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8541" y="983415"/>
            <a:ext cx="8017764" cy="5309889"/>
          </a:xfrm>
          <a:prstGeom prst="rect">
            <a:avLst/>
          </a:prstGeom>
        </p:spPr>
      </p:pic>
      <p:sp>
        <p:nvSpPr>
          <p:cNvPr id="7" name="TekstSylinder 6"/>
          <p:cNvSpPr txBox="1"/>
          <p:nvPr/>
        </p:nvSpPr>
        <p:spPr>
          <a:xfrm>
            <a:off x="4463745" y="1190702"/>
            <a:ext cx="3193779" cy="400110"/>
          </a:xfrm>
          <a:prstGeom prst="rect">
            <a:avLst/>
          </a:prstGeom>
          <a:noFill/>
        </p:spPr>
        <p:txBody>
          <a:bodyPr wrap="square" rtlCol="0">
            <a:spAutoFit/>
          </a:bodyPr>
          <a:lstStyle/>
          <a:p>
            <a:r>
              <a:rPr lang="nb-NO" sz="2000" dirty="0">
                <a:solidFill>
                  <a:srgbClr val="000000"/>
                </a:solidFill>
              </a:rPr>
              <a:t>google.no</a:t>
            </a:r>
          </a:p>
        </p:txBody>
      </p:sp>
      <p:pic>
        <p:nvPicPr>
          <p:cNvPr id="8" name="Bilde 7" descr="goo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8038" y="1835325"/>
            <a:ext cx="7545767" cy="2936677"/>
          </a:xfrm>
          <a:prstGeom prst="rect">
            <a:avLst/>
          </a:prstGeom>
        </p:spPr>
      </p:pic>
      <p:sp>
        <p:nvSpPr>
          <p:cNvPr id="9" name="TekstSylinder 8"/>
          <p:cNvSpPr txBox="1"/>
          <p:nvPr/>
        </p:nvSpPr>
        <p:spPr>
          <a:xfrm>
            <a:off x="741862" y="1215853"/>
            <a:ext cx="1443581" cy="923330"/>
          </a:xfrm>
          <a:prstGeom prst="rect">
            <a:avLst/>
          </a:prstGeom>
          <a:noFill/>
        </p:spPr>
        <p:txBody>
          <a:bodyPr wrap="square" rtlCol="0">
            <a:spAutoFit/>
          </a:bodyPr>
          <a:lstStyle/>
          <a:p>
            <a:r>
              <a:rPr lang="se-NO" dirty="0">
                <a:solidFill>
                  <a:srgbClr val="000000"/>
                </a:solidFill>
              </a:rPr>
              <a:t>Čujuhuslinnjá</a:t>
            </a:r>
            <a:endParaRPr lang="nb-NO" dirty="0">
              <a:solidFill>
                <a:srgbClr val="000000"/>
              </a:solidFill>
            </a:endParaRPr>
          </a:p>
          <a:p>
            <a:r>
              <a:rPr lang="se-NO" dirty="0">
                <a:solidFill>
                  <a:srgbClr val="000000"/>
                </a:solidFill>
              </a:rPr>
              <a:t>ja ohcangieddi</a:t>
            </a:r>
            <a:endParaRPr lang="nb-NO" dirty="0">
              <a:solidFill>
                <a:srgbClr val="000000"/>
              </a:solidFill>
            </a:endParaRPr>
          </a:p>
        </p:txBody>
      </p:sp>
      <p:cxnSp>
        <p:nvCxnSpPr>
          <p:cNvPr id="17" name="Rett pil 16"/>
          <p:cNvCxnSpPr/>
          <p:nvPr/>
        </p:nvCxnSpPr>
        <p:spPr>
          <a:xfrm flipV="1">
            <a:off x="2124994" y="1434895"/>
            <a:ext cx="2376474" cy="1121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kstSylinder 18"/>
          <p:cNvSpPr txBox="1"/>
          <p:nvPr/>
        </p:nvSpPr>
        <p:spPr>
          <a:xfrm>
            <a:off x="368545" y="3177527"/>
            <a:ext cx="1816899" cy="369332"/>
          </a:xfrm>
          <a:prstGeom prst="rect">
            <a:avLst/>
          </a:prstGeom>
          <a:noFill/>
        </p:spPr>
        <p:txBody>
          <a:bodyPr wrap="square" rtlCol="0">
            <a:spAutoFit/>
          </a:bodyPr>
          <a:lstStyle/>
          <a:p>
            <a:r>
              <a:rPr lang="se-NO" dirty="0">
                <a:solidFill>
                  <a:srgbClr val="000000"/>
                </a:solidFill>
              </a:rPr>
              <a:t>Ohcangieddi</a:t>
            </a:r>
            <a:endParaRPr lang="nb-NO" dirty="0">
              <a:solidFill>
                <a:srgbClr val="000000"/>
              </a:solidFill>
            </a:endParaRPr>
          </a:p>
        </p:txBody>
      </p:sp>
      <p:cxnSp>
        <p:nvCxnSpPr>
          <p:cNvPr id="20" name="Rett pil 19"/>
          <p:cNvCxnSpPr/>
          <p:nvPr/>
        </p:nvCxnSpPr>
        <p:spPr>
          <a:xfrm>
            <a:off x="2124995" y="3396811"/>
            <a:ext cx="3646440"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Plassholder for lysbildenummer 3"/>
          <p:cNvSpPr>
            <a:spLocks noGrp="1"/>
          </p:cNvSpPr>
          <p:nvPr>
            <p:ph type="sldNum" sz="quarter" idx="12"/>
          </p:nvPr>
        </p:nvSpPr>
        <p:spPr/>
        <p:txBody>
          <a:bodyPr/>
          <a:lstStyle/>
          <a:p>
            <a:fld id="{73F3DB24-2D43-44B9-911C-E716D695C6CA}" type="slidenum">
              <a:rPr lang="nb-NO" smtClean="0"/>
              <a:t>19</a:t>
            </a:fld>
            <a:endParaRPr lang="nb-NO"/>
          </a:p>
        </p:txBody>
      </p:sp>
    </p:spTree>
    <p:extLst>
      <p:ext uri="{BB962C8B-B14F-4D97-AF65-F5344CB8AC3E}">
        <p14:creationId xmlns:p14="http://schemas.microsoft.com/office/powerpoint/2010/main" val="1568975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233056" y="2105891"/>
            <a:ext cx="2441770" cy="781193"/>
          </a:xfrm>
        </p:spPr>
        <p:txBody>
          <a:bodyPr/>
          <a:lstStyle/>
          <a:p>
            <a:r>
              <a:rPr lang="se-NO" dirty="0"/>
              <a:t>Oassi</a:t>
            </a:r>
            <a:r>
              <a:rPr lang="nb-NO" dirty="0"/>
              <a:t> 1</a:t>
            </a:r>
          </a:p>
        </p:txBody>
      </p:sp>
      <p:sp>
        <p:nvSpPr>
          <p:cNvPr id="3" name="Plassholder for tekst 2"/>
          <p:cNvSpPr>
            <a:spLocks noGrp="1"/>
          </p:cNvSpPr>
          <p:nvPr>
            <p:ph type="body" idx="1"/>
          </p:nvPr>
        </p:nvSpPr>
        <p:spPr>
          <a:xfrm>
            <a:off x="4071131" y="2348484"/>
            <a:ext cx="7736949" cy="907333"/>
          </a:xfrm>
        </p:spPr>
        <p:txBody>
          <a:bodyPr/>
          <a:lstStyle/>
          <a:p>
            <a:r>
              <a:rPr lang="se-NO" dirty="0">
                <a:solidFill>
                  <a:srgbClr val="000000"/>
                </a:solidFill>
                <a:latin typeface="+mj-lt"/>
                <a:cs typeface="Calibri"/>
              </a:rPr>
              <a:t>Raba neahttalohkki ja oahpa neahttačujuhusaid birra</a:t>
            </a:r>
            <a:endParaRPr lang="nb-NO" dirty="0">
              <a:solidFill>
                <a:srgbClr val="000000"/>
              </a:solidFill>
              <a:latin typeface="+mj-lt"/>
              <a:cs typeface="Calibri"/>
            </a:endParaRPr>
          </a:p>
        </p:txBody>
      </p:sp>
      <p:sp>
        <p:nvSpPr>
          <p:cNvPr id="4" name="Plassholder for lysbildenummer 3"/>
          <p:cNvSpPr>
            <a:spLocks noGrp="1"/>
          </p:cNvSpPr>
          <p:nvPr>
            <p:ph type="sldNum" sz="quarter" idx="12"/>
          </p:nvPr>
        </p:nvSpPr>
        <p:spPr/>
        <p:txBody>
          <a:bodyPr/>
          <a:lstStyle/>
          <a:p>
            <a:fld id="{73F3DB24-2D43-44B9-911C-E716D695C6CA}" type="slidenum">
              <a:rPr lang="nb-NO" smtClean="0"/>
              <a:t>2</a:t>
            </a:fld>
            <a:endParaRPr lang="nb-NO"/>
          </a:p>
        </p:txBody>
      </p:sp>
    </p:spTree>
    <p:extLst>
      <p:ext uri="{BB962C8B-B14F-4D97-AF65-F5344CB8AC3E}">
        <p14:creationId xmlns:p14="http://schemas.microsoft.com/office/powerpoint/2010/main" val="3396825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11999"/>
            <a:ext cx="10354031" cy="609809"/>
          </a:xfrm>
        </p:spPr>
        <p:txBody>
          <a:bodyPr/>
          <a:lstStyle/>
          <a:p>
            <a:r>
              <a:rPr lang="se-NO" sz="2400" dirty="0"/>
              <a:t>Ohcat ovttain dahje máŋggain sániin</a:t>
            </a:r>
            <a:br>
              <a:rPr lang="se-NO" sz="2400" dirty="0"/>
            </a:b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6" name="Bilde 5"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9964" y="970841"/>
            <a:ext cx="8017764" cy="5309889"/>
          </a:xfrm>
          <a:prstGeom prst="rect">
            <a:avLst/>
          </a:prstGeom>
        </p:spPr>
      </p:pic>
      <p:sp>
        <p:nvSpPr>
          <p:cNvPr id="7" name="TekstSylinder 6"/>
          <p:cNvSpPr txBox="1"/>
          <p:nvPr/>
        </p:nvSpPr>
        <p:spPr>
          <a:xfrm>
            <a:off x="2929726" y="1178128"/>
            <a:ext cx="3269221" cy="400110"/>
          </a:xfrm>
          <a:prstGeom prst="rect">
            <a:avLst/>
          </a:prstGeom>
          <a:noFill/>
        </p:spPr>
        <p:txBody>
          <a:bodyPr wrap="square" rtlCol="0">
            <a:spAutoFit/>
          </a:bodyPr>
          <a:lstStyle/>
          <a:p>
            <a:r>
              <a:rPr lang="nb-NO" sz="2000" dirty="0">
                <a:solidFill>
                  <a:srgbClr val="000000"/>
                </a:solidFill>
              </a:rPr>
              <a:t>google.no</a:t>
            </a:r>
          </a:p>
        </p:txBody>
      </p:sp>
      <p:pic>
        <p:nvPicPr>
          <p:cNvPr id="8" name="Bilde 7" descr="goo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9461" y="1822751"/>
            <a:ext cx="7545767" cy="2936677"/>
          </a:xfrm>
          <a:prstGeom prst="rect">
            <a:avLst/>
          </a:prstGeom>
        </p:spPr>
      </p:pic>
      <p:pic>
        <p:nvPicPr>
          <p:cNvPr id="11" name="Bilde 10" descr="knap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8023" y="2174759"/>
            <a:ext cx="1197094" cy="2257852"/>
          </a:xfrm>
          <a:prstGeom prst="rect">
            <a:avLst/>
          </a:prstGeom>
        </p:spPr>
      </p:pic>
      <p:sp>
        <p:nvSpPr>
          <p:cNvPr id="12" name="TekstSylinder 11"/>
          <p:cNvSpPr txBox="1"/>
          <p:nvPr/>
        </p:nvSpPr>
        <p:spPr>
          <a:xfrm>
            <a:off x="9857964" y="2586514"/>
            <a:ext cx="1093932" cy="1292662"/>
          </a:xfrm>
          <a:prstGeom prst="rect">
            <a:avLst/>
          </a:prstGeom>
          <a:noFill/>
        </p:spPr>
        <p:txBody>
          <a:bodyPr wrap="square" rtlCol="0">
            <a:spAutoFit/>
          </a:bodyPr>
          <a:lstStyle/>
          <a:p>
            <a:pPr algn="ctr"/>
            <a:r>
              <a:rPr lang="nb-NO" sz="2000">
                <a:solidFill>
                  <a:srgbClr val="000000"/>
                </a:solidFill>
              </a:rPr>
              <a:t>Enter</a:t>
            </a:r>
          </a:p>
          <a:p>
            <a:pPr algn="ctr"/>
            <a:r>
              <a:rPr lang="nb-NO" sz="2000">
                <a:solidFill>
                  <a:srgbClr val="000000"/>
                </a:solidFill>
              </a:rPr>
              <a:t>Go</a:t>
            </a:r>
          </a:p>
          <a:p>
            <a:pPr algn="ctr"/>
            <a:r>
              <a:rPr lang="nb-NO" sz="2000">
                <a:solidFill>
                  <a:srgbClr val="000000"/>
                </a:solidFill>
              </a:rPr>
              <a:t>Return</a:t>
            </a:r>
          </a:p>
          <a:p>
            <a:pPr algn="ctr"/>
            <a:endParaRPr lang="nb-NO">
              <a:solidFill>
                <a:srgbClr val="000000"/>
              </a:solidFill>
            </a:endParaRPr>
          </a:p>
        </p:txBody>
      </p:sp>
      <p:sp>
        <p:nvSpPr>
          <p:cNvPr id="13" name="TekstSylinder 12"/>
          <p:cNvSpPr txBox="1"/>
          <p:nvPr/>
        </p:nvSpPr>
        <p:spPr>
          <a:xfrm>
            <a:off x="4086527" y="3164950"/>
            <a:ext cx="2256348" cy="338554"/>
          </a:xfrm>
          <a:prstGeom prst="rect">
            <a:avLst/>
          </a:prstGeom>
          <a:noFill/>
        </p:spPr>
        <p:txBody>
          <a:bodyPr wrap="square" rtlCol="0">
            <a:spAutoFit/>
          </a:bodyPr>
          <a:lstStyle/>
          <a:p>
            <a:r>
              <a:rPr lang="nb-NO" sz="1600">
                <a:solidFill>
                  <a:srgbClr val="000000"/>
                </a:solidFill>
              </a:rPr>
              <a:t>Kart</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20</a:t>
            </a:fld>
            <a:endParaRPr lang="nb-NO"/>
          </a:p>
        </p:txBody>
      </p:sp>
    </p:spTree>
    <p:extLst>
      <p:ext uri="{BB962C8B-B14F-4D97-AF65-F5344CB8AC3E}">
        <p14:creationId xmlns:p14="http://schemas.microsoft.com/office/powerpoint/2010/main" val="228766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11999"/>
            <a:ext cx="10354031" cy="592663"/>
          </a:xfrm>
        </p:spPr>
        <p:txBody>
          <a:bodyPr/>
          <a:lstStyle/>
          <a:p>
            <a:r>
              <a:rPr lang="se-NO" sz="2400" dirty="0"/>
              <a:t>Ohcat ovttain dahje máŋggain sániin</a:t>
            </a:r>
            <a:br>
              <a:rPr lang="se-NO" sz="2400" dirty="0"/>
            </a:b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6" name="Bilde 5"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1115" y="983415"/>
            <a:ext cx="8017764" cy="5309889"/>
          </a:xfrm>
          <a:prstGeom prst="rect">
            <a:avLst/>
          </a:prstGeom>
        </p:spPr>
      </p:pic>
      <p:sp>
        <p:nvSpPr>
          <p:cNvPr id="7" name="TekstSylinder 6"/>
          <p:cNvSpPr txBox="1"/>
          <p:nvPr/>
        </p:nvSpPr>
        <p:spPr>
          <a:xfrm>
            <a:off x="4463746" y="1190702"/>
            <a:ext cx="3206353" cy="400110"/>
          </a:xfrm>
          <a:prstGeom prst="rect">
            <a:avLst/>
          </a:prstGeom>
          <a:noFill/>
        </p:spPr>
        <p:txBody>
          <a:bodyPr wrap="square" rtlCol="0">
            <a:spAutoFit/>
          </a:bodyPr>
          <a:lstStyle/>
          <a:p>
            <a:r>
              <a:rPr lang="nb-NO" sz="2000" dirty="0">
                <a:solidFill>
                  <a:srgbClr val="000000"/>
                </a:solidFill>
              </a:rPr>
              <a:t>google.no</a:t>
            </a:r>
          </a:p>
        </p:txBody>
      </p:sp>
      <p:pic>
        <p:nvPicPr>
          <p:cNvPr id="4" name="Bilde 3" descr="søke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5517" y="1890607"/>
            <a:ext cx="5725640" cy="4581450"/>
          </a:xfrm>
          <a:prstGeom prst="rect">
            <a:avLst/>
          </a:prstGeom>
        </p:spPr>
      </p:pic>
      <p:sp>
        <p:nvSpPr>
          <p:cNvPr id="5" name="Plassholder for lysbildenummer 4"/>
          <p:cNvSpPr>
            <a:spLocks noGrp="1"/>
          </p:cNvSpPr>
          <p:nvPr>
            <p:ph type="sldNum" sz="quarter" idx="12"/>
          </p:nvPr>
        </p:nvSpPr>
        <p:spPr/>
        <p:txBody>
          <a:bodyPr/>
          <a:lstStyle/>
          <a:p>
            <a:fld id="{73F3DB24-2D43-44B9-911C-E716D695C6CA}" type="slidenum">
              <a:rPr lang="nb-NO" smtClean="0"/>
              <a:t>21</a:t>
            </a:fld>
            <a:endParaRPr lang="nb-NO"/>
          </a:p>
        </p:txBody>
      </p:sp>
    </p:spTree>
    <p:extLst>
      <p:ext uri="{BB962C8B-B14F-4D97-AF65-F5344CB8AC3E}">
        <p14:creationId xmlns:p14="http://schemas.microsoft.com/office/powerpoint/2010/main" val="327763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et-skrivebord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1517" y="981901"/>
            <a:ext cx="7997562" cy="5296510"/>
          </a:xfrm>
          <a:prstGeom prst="rect">
            <a:avLst/>
          </a:prstGeom>
        </p:spPr>
      </p:pic>
      <p:sp>
        <p:nvSpPr>
          <p:cNvPr id="2" name="Tittel 1"/>
          <p:cNvSpPr>
            <a:spLocks noGrp="1"/>
          </p:cNvSpPr>
          <p:nvPr>
            <p:ph type="title"/>
          </p:nvPr>
        </p:nvSpPr>
        <p:spPr/>
        <p:txBody>
          <a:bodyPr/>
          <a:lstStyle/>
          <a:p>
            <a:r>
              <a:rPr lang="se-NO" sz="2400" dirty="0"/>
              <a:t>Ohcat ovttain dahje máŋggain sániin </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7" name="TekstSylinder 6"/>
          <p:cNvSpPr txBox="1"/>
          <p:nvPr/>
        </p:nvSpPr>
        <p:spPr>
          <a:xfrm>
            <a:off x="3068041" y="1178127"/>
            <a:ext cx="3244075" cy="400110"/>
          </a:xfrm>
          <a:prstGeom prst="rect">
            <a:avLst/>
          </a:prstGeom>
          <a:noFill/>
        </p:spPr>
        <p:txBody>
          <a:bodyPr wrap="square" rtlCol="0">
            <a:spAutoFit/>
          </a:bodyPr>
          <a:lstStyle/>
          <a:p>
            <a:r>
              <a:rPr lang="nb-NO" sz="2000" dirty="0">
                <a:solidFill>
                  <a:srgbClr val="000000"/>
                </a:solidFill>
              </a:rPr>
              <a:t>google.no</a:t>
            </a:r>
          </a:p>
        </p:txBody>
      </p:sp>
      <p:pic>
        <p:nvPicPr>
          <p:cNvPr id="5" name="Bilde 4" descr="søke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3980" y="1872103"/>
            <a:ext cx="5779895" cy="4797273"/>
          </a:xfrm>
          <a:prstGeom prst="rect">
            <a:avLst/>
          </a:prstGeom>
        </p:spPr>
      </p:pic>
      <p:pic>
        <p:nvPicPr>
          <p:cNvPr id="14" name="Bilde 13"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8525" y="3156283"/>
            <a:ext cx="377645" cy="563128"/>
          </a:xfrm>
          <a:prstGeom prst="rect">
            <a:avLst/>
          </a:prstGeom>
        </p:spPr>
      </p:pic>
      <p:sp>
        <p:nvSpPr>
          <p:cNvPr id="15" name="Ellipse 14"/>
          <p:cNvSpPr/>
          <p:nvPr/>
        </p:nvSpPr>
        <p:spPr>
          <a:xfrm>
            <a:off x="8776605" y="2716163"/>
            <a:ext cx="930471" cy="125748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22</a:t>
            </a:fld>
            <a:endParaRPr lang="nb-NO"/>
          </a:p>
        </p:txBody>
      </p:sp>
    </p:spTree>
    <p:extLst>
      <p:ext uri="{BB962C8B-B14F-4D97-AF65-F5344CB8AC3E}">
        <p14:creationId xmlns:p14="http://schemas.microsoft.com/office/powerpoint/2010/main" val="3079197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orenklet-skrivebord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5379" y="1006391"/>
            <a:ext cx="8007256" cy="5302929"/>
          </a:xfrm>
          <a:prstGeom prst="rect">
            <a:avLst/>
          </a:prstGeom>
        </p:spPr>
      </p:pic>
      <p:sp>
        <p:nvSpPr>
          <p:cNvPr id="2" name="Tittel 1"/>
          <p:cNvSpPr>
            <a:spLocks noGrp="1"/>
          </p:cNvSpPr>
          <p:nvPr>
            <p:ph type="title"/>
          </p:nvPr>
        </p:nvSpPr>
        <p:spPr>
          <a:xfrm>
            <a:off x="1008776" y="211999"/>
            <a:ext cx="10354031" cy="511555"/>
          </a:xfrm>
        </p:spPr>
        <p:txBody>
          <a:bodyPr/>
          <a:lstStyle/>
          <a:p>
            <a:r>
              <a:rPr lang="se-NO" sz="2400" dirty="0"/>
              <a:t>Ohcat ovttain dahje máŋggain sániin</a:t>
            </a:r>
            <a:br>
              <a:rPr lang="se-NO" sz="2400" dirty="0"/>
            </a:b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7" name="TekstSylinder 6"/>
          <p:cNvSpPr txBox="1"/>
          <p:nvPr/>
        </p:nvSpPr>
        <p:spPr>
          <a:xfrm>
            <a:off x="3105765" y="1203277"/>
            <a:ext cx="3294370" cy="400110"/>
          </a:xfrm>
          <a:prstGeom prst="rect">
            <a:avLst/>
          </a:prstGeom>
          <a:noFill/>
        </p:spPr>
        <p:txBody>
          <a:bodyPr wrap="square" rtlCol="0">
            <a:spAutoFit/>
          </a:bodyPr>
          <a:lstStyle/>
          <a:p>
            <a:r>
              <a:rPr lang="nb-NO" sz="2000" dirty="0">
                <a:solidFill>
                  <a:srgbClr val="000000"/>
                </a:solidFill>
              </a:rPr>
              <a:t>google.no</a:t>
            </a:r>
          </a:p>
        </p:txBody>
      </p:sp>
      <p:pic>
        <p:nvPicPr>
          <p:cNvPr id="14" name="Bilde 13"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6543" y="5067658"/>
            <a:ext cx="377645" cy="563128"/>
          </a:xfrm>
          <a:prstGeom prst="rect">
            <a:avLst/>
          </a:prstGeom>
        </p:spPr>
      </p:pic>
      <p:pic>
        <p:nvPicPr>
          <p:cNvPr id="6" name="Bilde 5" descr="soke2b.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0559" y="1886224"/>
            <a:ext cx="5790625" cy="3847031"/>
          </a:xfrm>
          <a:prstGeom prst="rect">
            <a:avLst/>
          </a:prstGeom>
        </p:spPr>
      </p:pic>
      <p:sp>
        <p:nvSpPr>
          <p:cNvPr id="11" name="Ellipse 10"/>
          <p:cNvSpPr/>
          <p:nvPr/>
        </p:nvSpPr>
        <p:spPr>
          <a:xfrm>
            <a:off x="8958222" y="4725144"/>
            <a:ext cx="811724" cy="1097004"/>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Plassholder for lysbildenummer 4"/>
          <p:cNvSpPr>
            <a:spLocks noGrp="1"/>
          </p:cNvSpPr>
          <p:nvPr>
            <p:ph type="sldNum" sz="quarter" idx="12"/>
          </p:nvPr>
        </p:nvSpPr>
        <p:spPr/>
        <p:txBody>
          <a:bodyPr/>
          <a:lstStyle/>
          <a:p>
            <a:fld id="{73F3DB24-2D43-44B9-911C-E716D695C6CA}" type="slidenum">
              <a:rPr lang="nb-NO" smtClean="0"/>
              <a:t>23</a:t>
            </a:fld>
            <a:endParaRPr lang="nb-NO"/>
          </a:p>
        </p:txBody>
      </p:sp>
    </p:spTree>
    <p:extLst>
      <p:ext uri="{BB962C8B-B14F-4D97-AF65-F5344CB8AC3E}">
        <p14:creationId xmlns:p14="http://schemas.microsoft.com/office/powerpoint/2010/main" val="3438311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8791" y="1169459"/>
            <a:ext cx="3773581" cy="4961560"/>
          </a:xfrm>
          <a:prstGeom prst="rect">
            <a:avLst/>
          </a:prstGeom>
        </p:spPr>
      </p:pic>
      <p:pic>
        <p:nvPicPr>
          <p:cNvPr id="5" name="Bilde 4" descr="søke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0352" y="1890047"/>
            <a:ext cx="2901696" cy="3523488"/>
          </a:xfrm>
          <a:prstGeom prst="rect">
            <a:avLst/>
          </a:prstGeom>
        </p:spPr>
      </p:pic>
      <p:sp>
        <p:nvSpPr>
          <p:cNvPr id="2" name="Tittel 1"/>
          <p:cNvSpPr>
            <a:spLocks noGrp="1"/>
          </p:cNvSpPr>
          <p:nvPr>
            <p:ph type="title"/>
          </p:nvPr>
        </p:nvSpPr>
        <p:spPr>
          <a:xfrm>
            <a:off x="1008776" y="211999"/>
            <a:ext cx="10354031" cy="616137"/>
          </a:xfrm>
        </p:spPr>
        <p:txBody>
          <a:bodyPr/>
          <a:lstStyle/>
          <a:p>
            <a:r>
              <a:rPr lang="se-NO" sz="2400" dirty="0"/>
              <a:t>Ohcat ovttain dahje máŋggain sániin</a:t>
            </a:r>
            <a:br>
              <a:rPr lang="se-NO" sz="2400" dirty="0"/>
            </a:b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cxnSp>
        <p:nvCxnSpPr>
          <p:cNvPr id="9" name="Rett pil 8"/>
          <p:cNvCxnSpPr/>
          <p:nvPr/>
        </p:nvCxnSpPr>
        <p:spPr>
          <a:xfrm rot="16200000" flipV="1">
            <a:off x="6499627" y="3214248"/>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Rett pil 9"/>
          <p:cNvCxnSpPr/>
          <p:nvPr/>
        </p:nvCxnSpPr>
        <p:spPr>
          <a:xfrm rot="16200000" flipH="1" flipV="1">
            <a:off x="6512201" y="4735804"/>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Avrundet rektangel 10"/>
          <p:cNvSpPr/>
          <p:nvPr/>
        </p:nvSpPr>
        <p:spPr>
          <a:xfrm>
            <a:off x="5891797" y="5754858"/>
            <a:ext cx="347819" cy="27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descr="pekehån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640000">
            <a:off x="6223744" y="2199173"/>
            <a:ext cx="4351695" cy="5438468"/>
          </a:xfrm>
          <a:prstGeom prst="rect">
            <a:avLst/>
          </a:prstGeom>
        </p:spPr>
      </p:pic>
      <p:sp>
        <p:nvSpPr>
          <p:cNvPr id="4" name="Plassholder for lysbildenummer 3"/>
          <p:cNvSpPr>
            <a:spLocks noGrp="1"/>
          </p:cNvSpPr>
          <p:nvPr>
            <p:ph type="sldNum" sz="quarter" idx="12"/>
          </p:nvPr>
        </p:nvSpPr>
        <p:spPr/>
        <p:txBody>
          <a:bodyPr/>
          <a:lstStyle/>
          <a:p>
            <a:fld id="{73F3DB24-2D43-44B9-911C-E716D695C6CA}" type="slidenum">
              <a:rPr lang="nb-NO" smtClean="0"/>
              <a:t>24</a:t>
            </a:fld>
            <a:endParaRPr lang="nb-NO"/>
          </a:p>
        </p:txBody>
      </p:sp>
    </p:spTree>
    <p:extLst>
      <p:ext uri="{BB962C8B-B14F-4D97-AF65-F5344CB8AC3E}">
        <p14:creationId xmlns:p14="http://schemas.microsoft.com/office/powerpoint/2010/main" val="1428008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11999"/>
            <a:ext cx="10354031" cy="598828"/>
          </a:xfrm>
        </p:spPr>
        <p:txBody>
          <a:bodyPr/>
          <a:lstStyle/>
          <a:p>
            <a:r>
              <a:rPr lang="se-NO" sz="2400" dirty="0"/>
              <a:t>Ohcat ovttain dahje máŋggain sániin</a:t>
            </a:r>
            <a:br>
              <a:rPr lang="se-NO" sz="2400" dirty="0"/>
            </a:b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13" name="Bilde 12"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8541" y="983415"/>
            <a:ext cx="8017764" cy="5309889"/>
          </a:xfrm>
          <a:prstGeom prst="rect">
            <a:avLst/>
          </a:prstGeom>
        </p:spPr>
      </p:pic>
      <p:pic>
        <p:nvPicPr>
          <p:cNvPr id="4" name="Bilde 3" descr="søke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7661" y="1970687"/>
            <a:ext cx="7163426" cy="3784278"/>
          </a:xfrm>
          <a:prstGeom prst="rect">
            <a:avLst/>
          </a:prstGeom>
        </p:spPr>
      </p:pic>
      <p:sp>
        <p:nvSpPr>
          <p:cNvPr id="14" name="TekstSylinder 13"/>
          <p:cNvSpPr txBox="1"/>
          <p:nvPr/>
        </p:nvSpPr>
        <p:spPr>
          <a:xfrm>
            <a:off x="4438598" y="1190702"/>
            <a:ext cx="2162717" cy="400110"/>
          </a:xfrm>
          <a:prstGeom prst="rect">
            <a:avLst/>
          </a:prstGeom>
          <a:noFill/>
        </p:spPr>
        <p:txBody>
          <a:bodyPr wrap="square" rtlCol="0">
            <a:spAutoFit/>
          </a:bodyPr>
          <a:lstStyle/>
          <a:p>
            <a:r>
              <a:rPr lang="nb-NO" sz="2000" dirty="0">
                <a:solidFill>
                  <a:srgbClr val="000000"/>
                </a:solidFill>
              </a:rPr>
              <a:t>google.no</a:t>
            </a:r>
          </a:p>
        </p:txBody>
      </p:sp>
      <p:sp>
        <p:nvSpPr>
          <p:cNvPr id="15" name="TekstSylinder 14"/>
          <p:cNvSpPr txBox="1"/>
          <p:nvPr/>
        </p:nvSpPr>
        <p:spPr>
          <a:xfrm>
            <a:off x="3809900" y="3667944"/>
            <a:ext cx="2162717" cy="400110"/>
          </a:xfrm>
          <a:prstGeom prst="rect">
            <a:avLst/>
          </a:prstGeom>
          <a:noFill/>
        </p:spPr>
        <p:txBody>
          <a:bodyPr wrap="square" rtlCol="0">
            <a:spAutoFit/>
          </a:bodyPr>
          <a:lstStyle/>
          <a:p>
            <a:r>
              <a:rPr lang="nb-NO" sz="2000">
                <a:solidFill>
                  <a:srgbClr val="000000"/>
                </a:solidFill>
              </a:rPr>
              <a:t>Hotell Moss</a:t>
            </a:r>
          </a:p>
        </p:txBody>
      </p:sp>
      <p:sp>
        <p:nvSpPr>
          <p:cNvPr id="5" name="Plassholder for lysbildenummer 4"/>
          <p:cNvSpPr>
            <a:spLocks noGrp="1"/>
          </p:cNvSpPr>
          <p:nvPr>
            <p:ph type="sldNum" sz="quarter" idx="12"/>
          </p:nvPr>
        </p:nvSpPr>
        <p:spPr/>
        <p:txBody>
          <a:bodyPr/>
          <a:lstStyle/>
          <a:p>
            <a:fld id="{73F3DB24-2D43-44B9-911C-E716D695C6CA}" type="slidenum">
              <a:rPr lang="nb-NO" smtClean="0"/>
              <a:t>25</a:t>
            </a:fld>
            <a:endParaRPr lang="nb-NO"/>
          </a:p>
        </p:txBody>
      </p:sp>
    </p:spTree>
    <p:extLst>
      <p:ext uri="{BB962C8B-B14F-4D97-AF65-F5344CB8AC3E}">
        <p14:creationId xmlns:p14="http://schemas.microsoft.com/office/powerpoint/2010/main" val="3002564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86692" y="2119745"/>
            <a:ext cx="2788134" cy="767339"/>
          </a:xfrm>
        </p:spPr>
        <p:txBody>
          <a:bodyPr/>
          <a:lstStyle/>
          <a:p>
            <a:r>
              <a:rPr lang="se-NO" dirty="0"/>
              <a:t>Oassi</a:t>
            </a:r>
            <a:r>
              <a:rPr lang="nb-NO" dirty="0"/>
              <a:t> 4</a:t>
            </a:r>
          </a:p>
        </p:txBody>
      </p:sp>
      <p:sp>
        <p:nvSpPr>
          <p:cNvPr id="3" name="Plassholder for tekst 2"/>
          <p:cNvSpPr>
            <a:spLocks noGrp="1"/>
          </p:cNvSpPr>
          <p:nvPr>
            <p:ph type="body" idx="1"/>
          </p:nvPr>
        </p:nvSpPr>
        <p:spPr>
          <a:xfrm>
            <a:off x="4071131" y="2323335"/>
            <a:ext cx="7736949" cy="481694"/>
          </a:xfrm>
        </p:spPr>
        <p:txBody>
          <a:bodyPr/>
          <a:lstStyle/>
          <a:p>
            <a:r>
              <a:rPr lang="se-NO" dirty="0"/>
              <a:t>Vuolle</a:t>
            </a:r>
            <a:r>
              <a:rPr lang="nb-NO" dirty="0" err="1"/>
              <a:t>siiddu</a:t>
            </a:r>
            <a:r>
              <a:rPr lang="se-NO" dirty="0"/>
              <a:t>t</a:t>
            </a:r>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26</a:t>
            </a:fld>
            <a:endParaRPr lang="nb-NO"/>
          </a:p>
        </p:txBody>
      </p:sp>
    </p:spTree>
    <p:extLst>
      <p:ext uri="{BB962C8B-B14F-4D97-AF65-F5344CB8AC3E}">
        <p14:creationId xmlns:p14="http://schemas.microsoft.com/office/powerpoint/2010/main" val="4001035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et-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2" name="Tittel 1"/>
          <p:cNvSpPr>
            <a:spLocks noGrp="1"/>
          </p:cNvSpPr>
          <p:nvPr>
            <p:ph type="title"/>
          </p:nvPr>
        </p:nvSpPr>
        <p:spPr>
          <a:xfrm>
            <a:off x="1008776" y="211999"/>
            <a:ext cx="10354031" cy="563856"/>
          </a:xfrm>
        </p:spPr>
        <p:txBody>
          <a:bodyPr/>
          <a:lstStyle/>
          <a:p>
            <a:r>
              <a:rPr lang="se-NO" sz="2400" dirty="0"/>
              <a:t>Vuollesiiddut</a:t>
            </a:r>
            <a:br>
              <a:rPr lang="nb-NO" sz="2400" dirty="0"/>
            </a:b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296" y="2169997"/>
            <a:ext cx="6124627" cy="3996493"/>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27</a:t>
            </a:fld>
            <a:endParaRPr lang="nb-NO"/>
          </a:p>
        </p:txBody>
      </p:sp>
    </p:spTree>
    <p:extLst>
      <p:ext uri="{BB962C8B-B14F-4D97-AF65-F5344CB8AC3E}">
        <p14:creationId xmlns:p14="http://schemas.microsoft.com/office/powerpoint/2010/main" val="134039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et-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2" name="Tittel 1"/>
          <p:cNvSpPr>
            <a:spLocks noGrp="1"/>
          </p:cNvSpPr>
          <p:nvPr>
            <p:ph type="title"/>
          </p:nvPr>
        </p:nvSpPr>
        <p:spPr>
          <a:xfrm>
            <a:off x="1008776" y="211999"/>
            <a:ext cx="10354031" cy="475969"/>
          </a:xfrm>
        </p:spPr>
        <p:txBody>
          <a:bodyPr/>
          <a:lstStyle/>
          <a:p>
            <a:r>
              <a:rPr lang="se-NO" sz="2400" dirty="0"/>
              <a:t>Vuollesiiddut</a:t>
            </a:r>
            <a:br>
              <a:rPr lang="nb-NO" sz="2400" dirty="0"/>
            </a:b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296" y="2169997"/>
            <a:ext cx="6124627" cy="3996493"/>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7" name="Ellipse 6"/>
          <p:cNvSpPr/>
          <p:nvPr/>
        </p:nvSpPr>
        <p:spPr>
          <a:xfrm>
            <a:off x="4060227" y="1633322"/>
            <a:ext cx="896784" cy="53667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28</a:t>
            </a:fld>
            <a:endParaRPr lang="nb-NO"/>
          </a:p>
        </p:txBody>
      </p:sp>
    </p:spTree>
    <p:extLst>
      <p:ext uri="{BB962C8B-B14F-4D97-AF65-F5344CB8AC3E}">
        <p14:creationId xmlns:p14="http://schemas.microsoft.com/office/powerpoint/2010/main" val="1887382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et-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2" name="Tittel 1"/>
          <p:cNvSpPr>
            <a:spLocks noGrp="1"/>
          </p:cNvSpPr>
          <p:nvPr>
            <p:ph type="title"/>
          </p:nvPr>
        </p:nvSpPr>
        <p:spPr>
          <a:xfrm>
            <a:off x="1008776" y="211999"/>
            <a:ext cx="10354031" cy="646721"/>
          </a:xfrm>
        </p:spPr>
        <p:txBody>
          <a:bodyPr/>
          <a:lstStyle/>
          <a:p>
            <a:r>
              <a:rPr lang="se-NO" sz="2400" dirty="0"/>
              <a:t>Vuollesiiddut</a:t>
            </a:r>
            <a:br>
              <a:rPr lang="nb-NO" sz="2400" dirty="0"/>
            </a:b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296" y="2169997"/>
            <a:ext cx="6124627" cy="3996493"/>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7" name="Ellipse 6"/>
          <p:cNvSpPr/>
          <p:nvPr/>
        </p:nvSpPr>
        <p:spPr>
          <a:xfrm>
            <a:off x="8940531" y="1278925"/>
            <a:ext cx="896784" cy="53667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29</a:t>
            </a:fld>
            <a:endParaRPr lang="nb-NO"/>
          </a:p>
        </p:txBody>
      </p:sp>
    </p:spTree>
    <p:extLst>
      <p:ext uri="{BB962C8B-B14F-4D97-AF65-F5344CB8AC3E}">
        <p14:creationId xmlns:p14="http://schemas.microsoft.com/office/powerpoint/2010/main" val="1031565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11999"/>
            <a:ext cx="10354031" cy="755593"/>
          </a:xfrm>
        </p:spPr>
        <p:txBody>
          <a:bodyPr/>
          <a:lstStyle/>
          <a:p>
            <a:r>
              <a:rPr lang="se-NO" sz="2400" dirty="0">
                <a:cs typeface="Calibri"/>
              </a:rPr>
              <a:t>Raba neahttalohkki ja oahpa neahttačujuhusaid birra</a:t>
            </a:r>
            <a:br>
              <a:rPr lang="nb-NO" sz="2400" dirty="0">
                <a:cs typeface="Calibri"/>
              </a:rPr>
            </a:b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Plassholder for innhold 3"/>
          <p:cNvPicPr>
            <a:picLocks noChangeAspect="1"/>
          </p:cNvPicPr>
          <p:nvPr/>
        </p:nvPicPr>
        <p:blipFill>
          <a:blip r:embed="rId3"/>
          <a:stretch>
            <a:fillRect/>
          </a:stretch>
        </p:blipFill>
        <p:spPr>
          <a:xfrm>
            <a:off x="6502978" y="2577483"/>
            <a:ext cx="1546453" cy="1555883"/>
          </a:xfrm>
          <a:prstGeom prst="rect">
            <a:avLst/>
          </a:prstGeom>
        </p:spPr>
      </p:pic>
      <p:pic>
        <p:nvPicPr>
          <p:cNvPr id="6" name="Bilde 5"/>
          <p:cNvPicPr>
            <a:picLocks noChangeAspect="1"/>
          </p:cNvPicPr>
          <p:nvPr/>
        </p:nvPicPr>
        <p:blipFill>
          <a:blip r:embed="rId4"/>
          <a:stretch>
            <a:fillRect/>
          </a:stretch>
        </p:blipFill>
        <p:spPr>
          <a:xfrm>
            <a:off x="8817099" y="2544245"/>
            <a:ext cx="1572760" cy="1528206"/>
          </a:xfrm>
          <a:prstGeom prst="rect">
            <a:avLst/>
          </a:prstGeom>
        </p:spPr>
      </p:pic>
      <p:pic>
        <p:nvPicPr>
          <p:cNvPr id="7" name="Bilde 6"/>
          <p:cNvPicPr>
            <a:picLocks noChangeAspect="1"/>
          </p:cNvPicPr>
          <p:nvPr/>
        </p:nvPicPr>
        <p:blipFill>
          <a:blip r:embed="rId5"/>
          <a:stretch>
            <a:fillRect/>
          </a:stretch>
        </p:blipFill>
        <p:spPr>
          <a:xfrm>
            <a:off x="1636299" y="2577483"/>
            <a:ext cx="1526991" cy="1526991"/>
          </a:xfrm>
          <a:prstGeom prst="rect">
            <a:avLst/>
          </a:prstGeom>
        </p:spPr>
      </p:pic>
      <p:sp>
        <p:nvSpPr>
          <p:cNvPr id="3" name="TekstSylinder 2"/>
          <p:cNvSpPr txBox="1"/>
          <p:nvPr/>
        </p:nvSpPr>
        <p:spPr>
          <a:xfrm>
            <a:off x="1636299" y="4072451"/>
            <a:ext cx="1689337" cy="646331"/>
          </a:xfrm>
          <a:prstGeom prst="rect">
            <a:avLst/>
          </a:prstGeom>
          <a:noFill/>
        </p:spPr>
        <p:txBody>
          <a:bodyPr wrap="square" rtlCol="0">
            <a:spAutoFit/>
          </a:bodyPr>
          <a:lstStyle/>
          <a:p>
            <a:r>
              <a:rPr lang="nb-NO" sz="3600" dirty="0" err="1"/>
              <a:t>Chrome</a:t>
            </a:r>
            <a:endParaRPr lang="nb-NO" sz="3600" dirty="0"/>
          </a:p>
        </p:txBody>
      </p:sp>
      <p:sp>
        <p:nvSpPr>
          <p:cNvPr id="11" name="TekstSylinder 10"/>
          <p:cNvSpPr txBox="1"/>
          <p:nvPr/>
        </p:nvSpPr>
        <p:spPr>
          <a:xfrm>
            <a:off x="4378550" y="4072451"/>
            <a:ext cx="1793986" cy="646331"/>
          </a:xfrm>
          <a:prstGeom prst="rect">
            <a:avLst/>
          </a:prstGeom>
          <a:noFill/>
        </p:spPr>
        <p:txBody>
          <a:bodyPr wrap="square" rtlCol="0">
            <a:spAutoFit/>
          </a:bodyPr>
          <a:lstStyle/>
          <a:p>
            <a:r>
              <a:rPr lang="nb-NO" sz="3600" dirty="0"/>
              <a:t>Edge</a:t>
            </a:r>
          </a:p>
        </p:txBody>
      </p:sp>
      <p:sp>
        <p:nvSpPr>
          <p:cNvPr id="12" name="TekstSylinder 11"/>
          <p:cNvSpPr txBox="1"/>
          <p:nvPr/>
        </p:nvSpPr>
        <p:spPr>
          <a:xfrm>
            <a:off x="6620378" y="4104474"/>
            <a:ext cx="1793986" cy="646331"/>
          </a:xfrm>
          <a:prstGeom prst="rect">
            <a:avLst/>
          </a:prstGeom>
          <a:noFill/>
        </p:spPr>
        <p:txBody>
          <a:bodyPr wrap="square" rtlCol="0">
            <a:spAutoFit/>
          </a:bodyPr>
          <a:lstStyle/>
          <a:p>
            <a:r>
              <a:rPr lang="nb-NO" sz="3600" dirty="0" err="1"/>
              <a:t>Firefox</a:t>
            </a:r>
            <a:endParaRPr lang="nb-NO" sz="3600" dirty="0"/>
          </a:p>
        </p:txBody>
      </p:sp>
      <p:sp>
        <p:nvSpPr>
          <p:cNvPr id="13" name="TekstSylinder 12"/>
          <p:cNvSpPr txBox="1"/>
          <p:nvPr/>
        </p:nvSpPr>
        <p:spPr>
          <a:xfrm>
            <a:off x="9075248" y="4133366"/>
            <a:ext cx="1793986" cy="646331"/>
          </a:xfrm>
          <a:prstGeom prst="rect">
            <a:avLst/>
          </a:prstGeom>
          <a:noFill/>
        </p:spPr>
        <p:txBody>
          <a:bodyPr wrap="square" rtlCol="0">
            <a:spAutoFit/>
          </a:bodyPr>
          <a:lstStyle/>
          <a:p>
            <a:r>
              <a:rPr lang="nb-NO" sz="3600" dirty="0"/>
              <a:t>Safari</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3</a:t>
            </a:fld>
            <a:endParaRPr lang="nb-NO"/>
          </a:p>
        </p:txBody>
      </p:sp>
      <p:pic>
        <p:nvPicPr>
          <p:cNvPr id="16" name="Bilde 15">
            <a:extLst>
              <a:ext uri="{FF2B5EF4-FFF2-40B4-BE49-F238E27FC236}">
                <a16:creationId xmlns:a16="http://schemas.microsoft.com/office/drawing/2014/main" id="{CC712006-5B08-34F8-062A-5650C154A706}"/>
              </a:ext>
            </a:extLst>
          </p:cNvPr>
          <p:cNvPicPr>
            <a:picLocks noChangeAspect="1"/>
          </p:cNvPicPr>
          <p:nvPr/>
        </p:nvPicPr>
        <p:blipFill>
          <a:blip r:embed="rId6"/>
          <a:stretch>
            <a:fillRect/>
          </a:stretch>
        </p:blipFill>
        <p:spPr>
          <a:xfrm>
            <a:off x="4182823" y="2571676"/>
            <a:ext cx="1526992" cy="1538604"/>
          </a:xfrm>
          <a:prstGeom prst="rect">
            <a:avLst/>
          </a:prstGeom>
        </p:spPr>
      </p:pic>
    </p:spTree>
    <p:extLst>
      <p:ext uri="{BB962C8B-B14F-4D97-AF65-F5344CB8AC3E}">
        <p14:creationId xmlns:p14="http://schemas.microsoft.com/office/powerpoint/2010/main" val="4037825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orenklet skrivebord fan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213" y="528142"/>
            <a:ext cx="9704934" cy="6858000"/>
          </a:xfrm>
          <a:prstGeom prst="rect">
            <a:avLst/>
          </a:prstGeom>
        </p:spPr>
      </p:pic>
      <p:sp>
        <p:nvSpPr>
          <p:cNvPr id="2" name="Tittel 1"/>
          <p:cNvSpPr>
            <a:spLocks noGrp="1"/>
          </p:cNvSpPr>
          <p:nvPr>
            <p:ph type="title"/>
          </p:nvPr>
        </p:nvSpPr>
        <p:spPr>
          <a:xfrm>
            <a:off x="1008776" y="211999"/>
            <a:ext cx="10354031" cy="632314"/>
          </a:xfrm>
        </p:spPr>
        <p:txBody>
          <a:bodyPr/>
          <a:lstStyle/>
          <a:p>
            <a:r>
              <a:rPr lang="se-NO" sz="2400" dirty="0"/>
              <a:t>Vuollesiiddut</a:t>
            </a:r>
            <a:br>
              <a:rPr lang="nb-NO" sz="2400" dirty="0"/>
            </a:b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9" name="TekstSylinder 8"/>
          <p:cNvSpPr txBox="1"/>
          <p:nvPr/>
        </p:nvSpPr>
        <p:spPr>
          <a:xfrm>
            <a:off x="4740374" y="1743995"/>
            <a:ext cx="1433428" cy="338554"/>
          </a:xfrm>
          <a:prstGeom prst="rect">
            <a:avLst/>
          </a:prstGeom>
          <a:noFill/>
        </p:spPr>
        <p:txBody>
          <a:bodyPr wrap="square" rtlCol="0">
            <a:spAutoFit/>
          </a:bodyPr>
          <a:lstStyle/>
          <a:p>
            <a:r>
              <a:rPr lang="nb-NO" sz="1600">
                <a:solidFill>
                  <a:srgbClr val="000000"/>
                </a:solidFill>
              </a:rPr>
              <a:t>Google</a:t>
            </a:r>
          </a:p>
        </p:txBody>
      </p:sp>
      <p:pic>
        <p:nvPicPr>
          <p:cNvPr id="11" name="Bilde 10" descr="goo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9341" y="2137120"/>
            <a:ext cx="7545767" cy="2936677"/>
          </a:xfrm>
          <a:prstGeom prst="rect">
            <a:avLst/>
          </a:prstGeom>
        </p:spPr>
      </p:pic>
      <p:pic>
        <p:nvPicPr>
          <p:cNvPr id="12" name="Bilde 11"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79413" y="1508980"/>
            <a:ext cx="377645" cy="563128"/>
          </a:xfrm>
          <a:prstGeom prst="rect">
            <a:avLst/>
          </a:prstGeom>
        </p:spPr>
      </p:pic>
      <p:sp>
        <p:nvSpPr>
          <p:cNvPr id="5" name="Plassholder for lysbildenummer 4"/>
          <p:cNvSpPr>
            <a:spLocks noGrp="1"/>
          </p:cNvSpPr>
          <p:nvPr>
            <p:ph type="sldNum" sz="quarter" idx="12"/>
          </p:nvPr>
        </p:nvSpPr>
        <p:spPr/>
        <p:txBody>
          <a:bodyPr/>
          <a:lstStyle/>
          <a:p>
            <a:fld id="{73F3DB24-2D43-44B9-911C-E716D695C6CA}" type="slidenum">
              <a:rPr lang="nb-NO" smtClean="0"/>
              <a:t>30</a:t>
            </a:fld>
            <a:endParaRPr lang="nb-NO"/>
          </a:p>
        </p:txBody>
      </p:sp>
    </p:spTree>
    <p:extLst>
      <p:ext uri="{BB962C8B-B14F-4D97-AF65-F5344CB8AC3E}">
        <p14:creationId xmlns:p14="http://schemas.microsoft.com/office/powerpoint/2010/main" val="1256591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orenklet skrivebord fan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213" y="528142"/>
            <a:ext cx="9704934" cy="6858000"/>
          </a:xfrm>
          <a:prstGeom prst="rect">
            <a:avLst/>
          </a:prstGeom>
        </p:spPr>
      </p:pic>
      <p:pic>
        <p:nvPicPr>
          <p:cNvPr id="13" name="Bilde 12"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296" y="2169997"/>
            <a:ext cx="6124627" cy="3996493"/>
          </a:xfrm>
          <a:prstGeom prst="rect">
            <a:avLst/>
          </a:prstGeom>
        </p:spPr>
      </p:pic>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9" name="TekstSylinder 8"/>
          <p:cNvSpPr txBox="1"/>
          <p:nvPr/>
        </p:nvSpPr>
        <p:spPr>
          <a:xfrm>
            <a:off x="4740374" y="1743995"/>
            <a:ext cx="1433428" cy="338554"/>
          </a:xfrm>
          <a:prstGeom prst="rect">
            <a:avLst/>
          </a:prstGeom>
          <a:noFill/>
        </p:spPr>
        <p:txBody>
          <a:bodyPr wrap="square" rtlCol="0">
            <a:spAutoFit/>
          </a:bodyPr>
          <a:lstStyle/>
          <a:p>
            <a:r>
              <a:rPr lang="nb-NO" sz="1600">
                <a:solidFill>
                  <a:srgbClr val="000000"/>
                </a:solidFill>
              </a:rPr>
              <a:t>Google</a:t>
            </a:r>
          </a:p>
        </p:txBody>
      </p:sp>
      <p:pic>
        <p:nvPicPr>
          <p:cNvPr id="12" name="Bilde 11"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4012" y="1898800"/>
            <a:ext cx="377645" cy="563128"/>
          </a:xfrm>
          <a:prstGeom prst="rect">
            <a:avLst/>
          </a:prstGeom>
        </p:spPr>
      </p:pic>
      <p:sp>
        <p:nvSpPr>
          <p:cNvPr id="5" name="Plassholder for lysbildenummer 4"/>
          <p:cNvSpPr>
            <a:spLocks noGrp="1"/>
          </p:cNvSpPr>
          <p:nvPr>
            <p:ph type="sldNum" sz="quarter" idx="12"/>
          </p:nvPr>
        </p:nvSpPr>
        <p:spPr/>
        <p:txBody>
          <a:bodyPr/>
          <a:lstStyle/>
          <a:p>
            <a:fld id="{73F3DB24-2D43-44B9-911C-E716D695C6CA}" type="slidenum">
              <a:rPr lang="nb-NO" smtClean="0"/>
              <a:t>31</a:t>
            </a:fld>
            <a:endParaRPr lang="nb-NO"/>
          </a:p>
        </p:txBody>
      </p:sp>
      <p:sp>
        <p:nvSpPr>
          <p:cNvPr id="11" name="Tittel 1"/>
          <p:cNvSpPr>
            <a:spLocks noGrp="1"/>
          </p:cNvSpPr>
          <p:nvPr>
            <p:ph type="title"/>
          </p:nvPr>
        </p:nvSpPr>
        <p:spPr>
          <a:xfrm>
            <a:off x="1008776" y="211999"/>
            <a:ext cx="10354031" cy="619274"/>
          </a:xfrm>
        </p:spPr>
        <p:txBody>
          <a:bodyPr/>
          <a:lstStyle/>
          <a:p>
            <a:r>
              <a:rPr lang="se-NO" sz="2400" dirty="0"/>
              <a:t>Vuollesiiddut</a:t>
            </a:r>
            <a:br>
              <a:rPr lang="nb-NO" sz="2400" dirty="0"/>
            </a:br>
            <a:endParaRPr lang="nb-NO" sz="2400" dirty="0"/>
          </a:p>
        </p:txBody>
      </p:sp>
    </p:spTree>
    <p:extLst>
      <p:ext uri="{BB962C8B-B14F-4D97-AF65-F5344CB8AC3E}">
        <p14:creationId xmlns:p14="http://schemas.microsoft.com/office/powerpoint/2010/main" val="3209331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orenklet skrivebord fan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213" y="528142"/>
            <a:ext cx="9704934" cy="6858000"/>
          </a:xfrm>
          <a:prstGeom prst="rect">
            <a:avLst/>
          </a:prstGeom>
        </p:spPr>
      </p:pic>
      <p:pic>
        <p:nvPicPr>
          <p:cNvPr id="11" name="Bilde 10" descr="goo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9341" y="2137120"/>
            <a:ext cx="7545767" cy="2936677"/>
          </a:xfrm>
          <a:prstGeom prst="rect">
            <a:avLst/>
          </a:prstGeom>
        </p:spPr>
      </p:pic>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9" name="TekstSylinder 8"/>
          <p:cNvSpPr txBox="1"/>
          <p:nvPr/>
        </p:nvSpPr>
        <p:spPr>
          <a:xfrm>
            <a:off x="4740374" y="1743995"/>
            <a:ext cx="1433428" cy="338554"/>
          </a:xfrm>
          <a:prstGeom prst="rect">
            <a:avLst/>
          </a:prstGeom>
          <a:noFill/>
        </p:spPr>
        <p:txBody>
          <a:bodyPr wrap="square" rtlCol="0">
            <a:spAutoFit/>
          </a:bodyPr>
          <a:lstStyle/>
          <a:p>
            <a:r>
              <a:rPr lang="nb-NO" sz="1600">
                <a:solidFill>
                  <a:srgbClr val="000000"/>
                </a:solidFill>
              </a:rPr>
              <a:t>Google</a:t>
            </a:r>
          </a:p>
        </p:txBody>
      </p:sp>
      <p:pic>
        <p:nvPicPr>
          <p:cNvPr id="12" name="Bilde 11"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5162" y="1898800"/>
            <a:ext cx="377645" cy="563128"/>
          </a:xfrm>
          <a:prstGeom prst="rect">
            <a:avLst/>
          </a:prstGeom>
        </p:spPr>
      </p:pic>
      <p:sp>
        <p:nvSpPr>
          <p:cNvPr id="5" name="Plassholder for lysbildenummer 4"/>
          <p:cNvSpPr>
            <a:spLocks noGrp="1"/>
          </p:cNvSpPr>
          <p:nvPr>
            <p:ph type="sldNum" sz="quarter" idx="12"/>
          </p:nvPr>
        </p:nvSpPr>
        <p:spPr/>
        <p:txBody>
          <a:bodyPr/>
          <a:lstStyle/>
          <a:p>
            <a:fld id="{73F3DB24-2D43-44B9-911C-E716D695C6CA}" type="slidenum">
              <a:rPr lang="nb-NO" smtClean="0"/>
              <a:t>32</a:t>
            </a:fld>
            <a:endParaRPr lang="nb-NO"/>
          </a:p>
        </p:txBody>
      </p:sp>
      <p:sp>
        <p:nvSpPr>
          <p:cNvPr id="13" name="Tittel 1"/>
          <p:cNvSpPr>
            <a:spLocks noGrp="1"/>
          </p:cNvSpPr>
          <p:nvPr>
            <p:ph type="title"/>
          </p:nvPr>
        </p:nvSpPr>
        <p:spPr>
          <a:xfrm>
            <a:off x="1008776" y="211999"/>
            <a:ext cx="10354031" cy="633128"/>
          </a:xfrm>
        </p:spPr>
        <p:txBody>
          <a:bodyPr/>
          <a:lstStyle/>
          <a:p>
            <a:r>
              <a:rPr lang="se-NO" sz="2400" dirty="0"/>
              <a:t>Vuollesiiddut</a:t>
            </a:r>
            <a:br>
              <a:rPr lang="nb-NO" sz="2400" dirty="0"/>
            </a:br>
            <a:endParaRPr lang="nb-NO" sz="2400" dirty="0"/>
          </a:p>
        </p:txBody>
      </p:sp>
    </p:spTree>
    <p:extLst>
      <p:ext uri="{BB962C8B-B14F-4D97-AF65-F5344CB8AC3E}">
        <p14:creationId xmlns:p14="http://schemas.microsoft.com/office/powerpoint/2010/main" val="2981699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a:bodyPr>
          <a:lstStyle/>
          <a:p>
            <a:r>
              <a:rPr lang="se-NO" dirty="0"/>
              <a:t>Geargan – Gal dii lehpet čeahpit</a:t>
            </a:r>
            <a:endParaRPr lang="nb-NO" dirty="0"/>
          </a:p>
        </p:txBody>
      </p:sp>
      <p:sp>
        <p:nvSpPr>
          <p:cNvPr id="3" name="Undertittel 2"/>
          <p:cNvSpPr>
            <a:spLocks noGrp="1"/>
          </p:cNvSpPr>
          <p:nvPr>
            <p:ph type="subTitle" idx="1"/>
          </p:nvPr>
        </p:nvSpPr>
        <p:spPr>
          <a:xfrm>
            <a:off x="828637" y="3566926"/>
            <a:ext cx="9839363" cy="2833874"/>
          </a:xfrm>
        </p:spPr>
        <p:txBody>
          <a:bodyPr>
            <a:noAutofit/>
          </a:bodyPr>
          <a:lstStyle/>
          <a:p>
            <a:pPr marL="0" indent="0">
              <a:buNone/>
            </a:pPr>
            <a:r>
              <a:rPr lang="se-NO" sz="2400" b="1" dirty="0">
                <a:solidFill>
                  <a:schemeClr val="tx1"/>
                </a:solidFill>
              </a:rPr>
              <a:t>Dál sáhttibehtet hárjehallat: </a:t>
            </a:r>
            <a:endParaRPr lang="nb-NO" sz="2400" b="1" dirty="0">
              <a:solidFill>
                <a:schemeClr val="tx1"/>
              </a:solidFill>
            </a:endParaRPr>
          </a:p>
          <a:p>
            <a:pPr>
              <a:buFontTx/>
              <a:buChar char="-"/>
            </a:pPr>
            <a:r>
              <a:rPr lang="se-NO" sz="2400" dirty="0"/>
              <a:t>Rahpat neahttalohkki </a:t>
            </a:r>
            <a:endParaRPr lang="nb-NO" sz="2400" dirty="0"/>
          </a:p>
          <a:p>
            <a:pPr>
              <a:buFontTx/>
              <a:buChar char="-"/>
            </a:pPr>
            <a:r>
              <a:rPr lang="se-NO" sz="2400" dirty="0"/>
              <a:t>Galledit ruovttusiidduid </a:t>
            </a:r>
            <a:endParaRPr lang="nb-NO" sz="2400" dirty="0"/>
          </a:p>
          <a:p>
            <a:pPr>
              <a:buFontTx/>
              <a:buChar char="-"/>
            </a:pPr>
            <a:r>
              <a:rPr lang="se-NO" sz="2400" dirty="0"/>
              <a:t>Ohcat ovttain dahje máŋggain sániin </a:t>
            </a:r>
            <a:endParaRPr lang="nb-NO" sz="2400" dirty="0"/>
          </a:p>
          <a:p>
            <a:pPr>
              <a:buFontTx/>
              <a:buChar char="-"/>
            </a:pPr>
            <a:r>
              <a:rPr lang="se-NO" sz="2400" dirty="0"/>
              <a:t>Rahpat vuollesiidduid </a:t>
            </a:r>
            <a:endParaRPr lang="nb-NO" sz="2400" dirty="0"/>
          </a:p>
          <a:p>
            <a:pPr>
              <a:buFontTx/>
              <a:buChar char="-"/>
            </a:pPr>
            <a:r>
              <a:rPr lang="se-NO" sz="2400" dirty="0"/>
              <a:t>Sirddašit </a:t>
            </a:r>
            <a:r>
              <a:rPr lang="se-NO" sz="2400"/>
              <a:t>vuollesiidduid gaskka  </a:t>
            </a:r>
            <a:endParaRPr lang="nb-NO" sz="2400" dirty="0"/>
          </a:p>
        </p:txBody>
      </p:sp>
    </p:spTree>
    <p:extLst>
      <p:ext uri="{BB962C8B-B14F-4D97-AF65-F5344CB8AC3E}">
        <p14:creationId xmlns:p14="http://schemas.microsoft.com/office/powerpoint/2010/main" val="417867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solidFill>
                  <a:srgbClr val="000000"/>
                </a:solidFill>
              </a:rPr>
              <a:t> Raba neahttalohkki ja oahpa neahttačujuhusaid birra. </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3" name="Bilde 2" descr="slå av maskin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3690" y="901862"/>
            <a:ext cx="7736806" cy="4850706"/>
          </a:xfrm>
          <a:prstGeom prst="rect">
            <a:avLst/>
          </a:prstGeom>
        </p:spPr>
      </p:pic>
      <p:pic>
        <p:nvPicPr>
          <p:cNvPr id="14" name="Plassholder for innhold 3"/>
          <p:cNvPicPr>
            <a:picLocks noChangeAspect="1"/>
          </p:cNvPicPr>
          <p:nvPr/>
        </p:nvPicPr>
        <p:blipFill>
          <a:blip r:embed="rId4"/>
          <a:stretch>
            <a:fillRect/>
          </a:stretch>
        </p:blipFill>
        <p:spPr>
          <a:xfrm>
            <a:off x="4108293" y="5356521"/>
            <a:ext cx="469838" cy="472703"/>
          </a:xfrm>
          <a:prstGeom prst="rect">
            <a:avLst/>
          </a:prstGeom>
          <a:ln>
            <a:solidFill>
              <a:srgbClr val="3366FF"/>
            </a:solidFill>
          </a:ln>
        </p:spPr>
      </p:pic>
      <p:sp>
        <p:nvSpPr>
          <p:cNvPr id="15" name="TekstSylinder 14"/>
          <p:cNvSpPr txBox="1"/>
          <p:nvPr/>
        </p:nvSpPr>
        <p:spPr>
          <a:xfrm>
            <a:off x="394575" y="5403273"/>
            <a:ext cx="1904033" cy="369332"/>
          </a:xfrm>
          <a:prstGeom prst="rect">
            <a:avLst/>
          </a:prstGeom>
          <a:noFill/>
        </p:spPr>
        <p:txBody>
          <a:bodyPr wrap="square" rtlCol="0">
            <a:spAutoFit/>
          </a:bodyPr>
          <a:lstStyle/>
          <a:p>
            <a:r>
              <a:rPr lang="se-NO" dirty="0">
                <a:solidFill>
                  <a:srgbClr val="000000"/>
                </a:solidFill>
              </a:rPr>
              <a:t>Neahttalohkki</a:t>
            </a:r>
            <a:endParaRPr lang="nb-NO" dirty="0">
              <a:solidFill>
                <a:srgbClr val="000000"/>
              </a:solidFill>
            </a:endParaRPr>
          </a:p>
        </p:txBody>
      </p:sp>
      <p:cxnSp>
        <p:nvCxnSpPr>
          <p:cNvPr id="16" name="Rett pil 15"/>
          <p:cNvCxnSpPr/>
          <p:nvPr/>
        </p:nvCxnSpPr>
        <p:spPr>
          <a:xfrm>
            <a:off x="1999257" y="5617298"/>
            <a:ext cx="1395705" cy="365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Ellipse 16"/>
          <p:cNvSpPr/>
          <p:nvPr/>
        </p:nvSpPr>
        <p:spPr>
          <a:xfrm>
            <a:off x="3420113" y="5331730"/>
            <a:ext cx="603545" cy="565868"/>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8" name="TekstSylinder 17"/>
          <p:cNvSpPr txBox="1"/>
          <p:nvPr/>
        </p:nvSpPr>
        <p:spPr>
          <a:xfrm>
            <a:off x="6010342" y="6006866"/>
            <a:ext cx="1531595" cy="369332"/>
          </a:xfrm>
          <a:prstGeom prst="rect">
            <a:avLst/>
          </a:prstGeom>
          <a:noFill/>
        </p:spPr>
        <p:txBody>
          <a:bodyPr wrap="square" rtlCol="0">
            <a:spAutoFit/>
          </a:bodyPr>
          <a:lstStyle/>
          <a:p>
            <a:pPr algn="ctr"/>
            <a:r>
              <a:rPr lang="se-NO" dirty="0">
                <a:solidFill>
                  <a:srgbClr val="000000"/>
                </a:solidFill>
              </a:rPr>
              <a:t>Bargolinnjá</a:t>
            </a:r>
            <a:endParaRPr lang="nb-NO" dirty="0">
              <a:solidFill>
                <a:srgbClr val="000000"/>
              </a:solidFill>
            </a:endParaRPr>
          </a:p>
        </p:txBody>
      </p:sp>
      <p:cxnSp>
        <p:nvCxnSpPr>
          <p:cNvPr id="20" name="Rett pil 19"/>
          <p:cNvCxnSpPr/>
          <p:nvPr/>
        </p:nvCxnSpPr>
        <p:spPr>
          <a:xfrm flipH="1" flipV="1">
            <a:off x="6772892" y="5562590"/>
            <a:ext cx="4458" cy="48590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Rektangel 18"/>
          <p:cNvSpPr/>
          <p:nvPr/>
        </p:nvSpPr>
        <p:spPr>
          <a:xfrm>
            <a:off x="2841708" y="930536"/>
            <a:ext cx="7707822" cy="4363469"/>
          </a:xfrm>
          <a:prstGeom prst="rect">
            <a:avLst/>
          </a:prstGeom>
          <a:solidFill>
            <a:schemeClr val="bg1">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1" name="TekstSylinder 20"/>
          <p:cNvSpPr txBox="1"/>
          <p:nvPr/>
        </p:nvSpPr>
        <p:spPr>
          <a:xfrm>
            <a:off x="843968" y="1318673"/>
            <a:ext cx="2114952" cy="769441"/>
          </a:xfrm>
          <a:prstGeom prst="rect">
            <a:avLst/>
          </a:prstGeom>
          <a:noFill/>
        </p:spPr>
        <p:txBody>
          <a:bodyPr wrap="square" rtlCol="0">
            <a:spAutoFit/>
          </a:bodyPr>
          <a:lstStyle/>
          <a:p>
            <a:pPr algn="ctr"/>
            <a:r>
              <a:rPr lang="nb-NO" sz="4400">
                <a:solidFill>
                  <a:srgbClr val="000000"/>
                </a:solidFill>
              </a:rPr>
              <a:t>PC</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4</a:t>
            </a:fld>
            <a:endParaRPr lang="nb-NO"/>
          </a:p>
        </p:txBody>
      </p:sp>
      <p:pic>
        <p:nvPicPr>
          <p:cNvPr id="23" name="Bilde 22"/>
          <p:cNvPicPr>
            <a:picLocks noChangeAspect="1"/>
          </p:cNvPicPr>
          <p:nvPr/>
        </p:nvPicPr>
        <p:blipFill>
          <a:blip r:embed="rId5"/>
          <a:stretch>
            <a:fillRect/>
          </a:stretch>
        </p:blipFill>
        <p:spPr>
          <a:xfrm>
            <a:off x="4708081" y="5357874"/>
            <a:ext cx="460129" cy="460129"/>
          </a:xfrm>
          <a:prstGeom prst="rect">
            <a:avLst/>
          </a:prstGeom>
          <a:ln>
            <a:solidFill>
              <a:srgbClr val="3366FF"/>
            </a:solidFill>
          </a:ln>
        </p:spPr>
      </p:pic>
      <p:pic>
        <p:nvPicPr>
          <p:cNvPr id="5" name="Bilde 4">
            <a:extLst>
              <a:ext uri="{FF2B5EF4-FFF2-40B4-BE49-F238E27FC236}">
                <a16:creationId xmlns:a16="http://schemas.microsoft.com/office/drawing/2014/main" id="{4BAFB03C-49F4-9596-8431-3A3BF8D2A113}"/>
              </a:ext>
            </a:extLst>
          </p:cNvPr>
          <p:cNvPicPr>
            <a:picLocks noChangeAspect="1"/>
          </p:cNvPicPr>
          <p:nvPr/>
        </p:nvPicPr>
        <p:blipFill>
          <a:blip r:embed="rId6"/>
          <a:stretch>
            <a:fillRect/>
          </a:stretch>
        </p:blipFill>
        <p:spPr>
          <a:xfrm>
            <a:off x="3566255" y="5403273"/>
            <a:ext cx="323903" cy="326366"/>
          </a:xfrm>
          <a:prstGeom prst="rect">
            <a:avLst/>
          </a:prstGeom>
        </p:spPr>
      </p:pic>
    </p:spTree>
    <p:extLst>
      <p:ext uri="{BB962C8B-B14F-4D97-AF65-F5344CB8AC3E}">
        <p14:creationId xmlns:p14="http://schemas.microsoft.com/office/powerpoint/2010/main" val="532452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in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8826" y="949759"/>
            <a:ext cx="7701669" cy="4822394"/>
          </a:xfrm>
          <a:prstGeom prst="rect">
            <a:avLst/>
          </a:prstGeom>
        </p:spPr>
      </p:pic>
      <p:sp>
        <p:nvSpPr>
          <p:cNvPr id="2" name="Tittel 1"/>
          <p:cNvSpPr>
            <a:spLocks noGrp="1"/>
          </p:cNvSpPr>
          <p:nvPr>
            <p:ph type="title"/>
          </p:nvPr>
        </p:nvSpPr>
        <p:spPr>
          <a:xfrm>
            <a:off x="1008776" y="211999"/>
            <a:ext cx="10354031" cy="523682"/>
          </a:xfrm>
        </p:spPr>
        <p:txBody>
          <a:bodyPr/>
          <a:lstStyle/>
          <a:p>
            <a:r>
              <a:rPr lang="se-NO" sz="2400" dirty="0">
                <a:cs typeface="Calibri"/>
              </a:rPr>
              <a:t>Raba neahttalohkki ja oahpa neahttačujuhusaid birra</a:t>
            </a:r>
            <a:br>
              <a:rPr lang="nb-NO" sz="2400" dirty="0">
                <a:cs typeface="Calibri"/>
              </a:rPr>
            </a:b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803011" y="5921495"/>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p:cNvSpPr txBox="1"/>
          <p:nvPr/>
        </p:nvSpPr>
        <p:spPr>
          <a:xfrm>
            <a:off x="235330" y="5302673"/>
            <a:ext cx="1824373" cy="369332"/>
          </a:xfrm>
          <a:prstGeom prst="rect">
            <a:avLst/>
          </a:prstGeom>
          <a:noFill/>
        </p:spPr>
        <p:txBody>
          <a:bodyPr wrap="square" rtlCol="0">
            <a:spAutoFit/>
          </a:bodyPr>
          <a:lstStyle/>
          <a:p>
            <a:r>
              <a:rPr lang="nb-NO" dirty="0">
                <a:solidFill>
                  <a:srgbClr val="000000"/>
                </a:solidFill>
              </a:rPr>
              <a:t>N</a:t>
            </a:r>
            <a:r>
              <a:rPr lang="se-NO" dirty="0" err="1">
                <a:solidFill>
                  <a:srgbClr val="000000"/>
                </a:solidFill>
              </a:rPr>
              <a:t>eahttalohkki</a:t>
            </a:r>
            <a:endParaRPr lang="nb-NO" dirty="0">
              <a:solidFill>
                <a:srgbClr val="000000"/>
              </a:solidFill>
            </a:endParaRPr>
          </a:p>
        </p:txBody>
      </p:sp>
      <p:cxnSp>
        <p:nvCxnSpPr>
          <p:cNvPr id="16" name="Rett pil 15"/>
          <p:cNvCxnSpPr/>
          <p:nvPr/>
        </p:nvCxnSpPr>
        <p:spPr>
          <a:xfrm>
            <a:off x="1936387" y="5529273"/>
            <a:ext cx="1697479" cy="2880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TekstSylinder 17"/>
          <p:cNvSpPr txBox="1"/>
          <p:nvPr/>
        </p:nvSpPr>
        <p:spPr>
          <a:xfrm>
            <a:off x="6010342" y="6157766"/>
            <a:ext cx="1531595" cy="369332"/>
          </a:xfrm>
          <a:prstGeom prst="rect">
            <a:avLst/>
          </a:prstGeom>
          <a:noFill/>
        </p:spPr>
        <p:txBody>
          <a:bodyPr wrap="square" rtlCol="0">
            <a:spAutoFit/>
          </a:bodyPr>
          <a:lstStyle/>
          <a:p>
            <a:pPr algn="ctr"/>
            <a:r>
              <a:rPr lang="nb-NO">
                <a:solidFill>
                  <a:srgbClr val="000000"/>
                </a:solidFill>
              </a:rPr>
              <a:t>Dock</a:t>
            </a:r>
          </a:p>
        </p:txBody>
      </p:sp>
      <p:cxnSp>
        <p:nvCxnSpPr>
          <p:cNvPr id="20" name="Rett pil 19"/>
          <p:cNvCxnSpPr/>
          <p:nvPr/>
        </p:nvCxnSpPr>
        <p:spPr>
          <a:xfrm flipH="1" flipV="1">
            <a:off x="6772892" y="5713490"/>
            <a:ext cx="4458" cy="48590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Rektangel 20"/>
          <p:cNvSpPr/>
          <p:nvPr/>
        </p:nvSpPr>
        <p:spPr>
          <a:xfrm>
            <a:off x="2879430" y="955686"/>
            <a:ext cx="7682674" cy="4363469"/>
          </a:xfrm>
          <a:prstGeom prst="rect">
            <a:avLst/>
          </a:prstGeom>
          <a:solidFill>
            <a:schemeClr val="bg1">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7" name="Ellipse 16"/>
          <p:cNvSpPr/>
          <p:nvPr/>
        </p:nvSpPr>
        <p:spPr>
          <a:xfrm>
            <a:off x="3759607" y="5155682"/>
            <a:ext cx="1181949" cy="74191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9" name="Bilde 18"/>
          <p:cNvPicPr>
            <a:picLocks noChangeAspect="1"/>
          </p:cNvPicPr>
          <p:nvPr/>
        </p:nvPicPr>
        <p:blipFill>
          <a:blip r:embed="rId4"/>
          <a:stretch>
            <a:fillRect/>
          </a:stretch>
        </p:blipFill>
        <p:spPr>
          <a:xfrm>
            <a:off x="4115094" y="5247835"/>
            <a:ext cx="525456" cy="510571"/>
          </a:xfrm>
          <a:prstGeom prst="rect">
            <a:avLst/>
          </a:prstGeom>
        </p:spPr>
      </p:pic>
      <p:sp>
        <p:nvSpPr>
          <p:cNvPr id="13" name="TekstSylinder 12"/>
          <p:cNvSpPr txBox="1"/>
          <p:nvPr/>
        </p:nvSpPr>
        <p:spPr>
          <a:xfrm>
            <a:off x="843968" y="1318673"/>
            <a:ext cx="2114952" cy="769441"/>
          </a:xfrm>
          <a:prstGeom prst="rect">
            <a:avLst/>
          </a:prstGeom>
          <a:noFill/>
        </p:spPr>
        <p:txBody>
          <a:bodyPr wrap="square" rtlCol="0">
            <a:spAutoFit/>
          </a:bodyPr>
          <a:lstStyle/>
          <a:p>
            <a:pPr algn="ctr"/>
            <a:r>
              <a:rPr lang="nb-NO" sz="4400">
                <a:solidFill>
                  <a:srgbClr val="000000"/>
                </a:solidFill>
              </a:rPr>
              <a:t>MAC</a:t>
            </a:r>
          </a:p>
        </p:txBody>
      </p:sp>
      <p:sp>
        <p:nvSpPr>
          <p:cNvPr id="3" name="Plassholder for lysbildenummer 2"/>
          <p:cNvSpPr>
            <a:spLocks noGrp="1"/>
          </p:cNvSpPr>
          <p:nvPr>
            <p:ph type="sldNum" sz="quarter" idx="12"/>
          </p:nvPr>
        </p:nvSpPr>
        <p:spPr/>
        <p:txBody>
          <a:bodyPr/>
          <a:lstStyle/>
          <a:p>
            <a:fld id="{73F3DB24-2D43-44B9-911C-E716D695C6CA}" type="slidenum">
              <a:rPr lang="nb-NO" smtClean="0"/>
              <a:t>5</a:t>
            </a:fld>
            <a:endParaRPr lang="nb-NO"/>
          </a:p>
        </p:txBody>
      </p:sp>
    </p:spTree>
    <p:extLst>
      <p:ext uri="{BB962C8B-B14F-4D97-AF65-F5344CB8AC3E}">
        <p14:creationId xmlns:p14="http://schemas.microsoft.com/office/powerpoint/2010/main" val="1211204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Bilde 24"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sp>
        <p:nvSpPr>
          <p:cNvPr id="26" name="Avrundet rektangel 25"/>
          <p:cNvSpPr/>
          <p:nvPr/>
        </p:nvSpPr>
        <p:spPr>
          <a:xfrm>
            <a:off x="5967241" y="5666834"/>
            <a:ext cx="347819" cy="27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a:xfrm>
            <a:off x="1008776" y="211999"/>
            <a:ext cx="10354031" cy="541388"/>
          </a:xfrm>
        </p:spPr>
        <p:txBody>
          <a:bodyPr/>
          <a:lstStyle/>
          <a:p>
            <a:r>
              <a:rPr lang="se-NO" sz="2400" dirty="0">
                <a:cs typeface="Calibri"/>
              </a:rPr>
              <a:t>Raba neahttalohkki ja oahpa neahttačujuhusaid birra</a:t>
            </a:r>
            <a:br>
              <a:rPr lang="nb-NO" sz="2400" dirty="0">
                <a:cs typeface="Calibri"/>
              </a:rPr>
            </a:b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803011" y="5921495"/>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p:cNvSpPr txBox="1"/>
          <p:nvPr/>
        </p:nvSpPr>
        <p:spPr>
          <a:xfrm>
            <a:off x="1204185" y="4359562"/>
            <a:ext cx="1999746" cy="369332"/>
          </a:xfrm>
          <a:prstGeom prst="rect">
            <a:avLst/>
          </a:prstGeom>
          <a:noFill/>
        </p:spPr>
        <p:txBody>
          <a:bodyPr wrap="square" rtlCol="0">
            <a:spAutoFit/>
          </a:bodyPr>
          <a:lstStyle/>
          <a:p>
            <a:r>
              <a:rPr lang="se-NO" dirty="0">
                <a:solidFill>
                  <a:srgbClr val="000000"/>
                </a:solidFill>
              </a:rPr>
              <a:t>Neahttalohkki</a:t>
            </a:r>
            <a:endParaRPr lang="nb-NO" dirty="0">
              <a:solidFill>
                <a:srgbClr val="000000"/>
              </a:solidFill>
            </a:endParaRPr>
          </a:p>
        </p:txBody>
      </p:sp>
      <p:pic>
        <p:nvPicPr>
          <p:cNvPr id="14" name="Bilde 13"/>
          <p:cNvPicPr>
            <a:picLocks noChangeAspect="1"/>
          </p:cNvPicPr>
          <p:nvPr/>
        </p:nvPicPr>
        <p:blipFill>
          <a:blip r:embed="rId4"/>
          <a:stretch>
            <a:fillRect/>
          </a:stretch>
        </p:blipFill>
        <p:spPr>
          <a:xfrm>
            <a:off x="4733740" y="4980032"/>
            <a:ext cx="2658684" cy="481636"/>
          </a:xfrm>
          <a:prstGeom prst="rect">
            <a:avLst/>
          </a:prstGeom>
        </p:spPr>
      </p:pic>
      <p:pic>
        <p:nvPicPr>
          <p:cNvPr id="23" name="Plassholder for innhold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1580" y="1687725"/>
            <a:ext cx="2736304" cy="2656206"/>
          </a:xfrm>
          <a:prstGeom prst="rect">
            <a:avLst/>
          </a:prstGeom>
        </p:spPr>
      </p:pic>
      <p:pic>
        <p:nvPicPr>
          <p:cNvPr id="28" name="Bilde 27"/>
          <p:cNvPicPr>
            <a:picLocks noChangeAspect="1"/>
          </p:cNvPicPr>
          <p:nvPr/>
        </p:nvPicPr>
        <p:blipFill>
          <a:blip r:embed="rId6"/>
          <a:stretch>
            <a:fillRect/>
          </a:stretch>
        </p:blipFill>
        <p:spPr>
          <a:xfrm>
            <a:off x="6913304" y="4991852"/>
            <a:ext cx="457128" cy="457128"/>
          </a:xfrm>
          <a:prstGeom prst="rect">
            <a:avLst/>
          </a:prstGeom>
          <a:ln>
            <a:noFill/>
          </a:ln>
        </p:spPr>
      </p:pic>
      <p:pic>
        <p:nvPicPr>
          <p:cNvPr id="29" name="Plassholder for innhold 3"/>
          <p:cNvPicPr>
            <a:picLocks noChangeAspect="1"/>
          </p:cNvPicPr>
          <p:nvPr/>
        </p:nvPicPr>
        <p:blipFill>
          <a:blip r:embed="rId7"/>
          <a:stretch>
            <a:fillRect/>
          </a:stretch>
        </p:blipFill>
        <p:spPr>
          <a:xfrm>
            <a:off x="5502608" y="4300235"/>
            <a:ext cx="565908" cy="569359"/>
          </a:xfrm>
          <a:prstGeom prst="rect">
            <a:avLst/>
          </a:prstGeom>
          <a:ln>
            <a:noFill/>
          </a:ln>
        </p:spPr>
      </p:pic>
      <p:pic>
        <p:nvPicPr>
          <p:cNvPr id="30" name="Bilde 29"/>
          <p:cNvPicPr>
            <a:picLocks noChangeAspect="1"/>
          </p:cNvPicPr>
          <p:nvPr/>
        </p:nvPicPr>
        <p:blipFill>
          <a:blip r:embed="rId8"/>
          <a:stretch>
            <a:fillRect/>
          </a:stretch>
        </p:blipFill>
        <p:spPr>
          <a:xfrm>
            <a:off x="6880713" y="3663405"/>
            <a:ext cx="593837" cy="577014"/>
          </a:xfrm>
          <a:prstGeom prst="rect">
            <a:avLst/>
          </a:prstGeom>
        </p:spPr>
      </p:pic>
      <p:cxnSp>
        <p:nvCxnSpPr>
          <p:cNvPr id="32" name="Rett pil 31"/>
          <p:cNvCxnSpPr/>
          <p:nvPr/>
        </p:nvCxnSpPr>
        <p:spPr>
          <a:xfrm rot="10800000" flipV="1">
            <a:off x="7192292" y="5243706"/>
            <a:ext cx="2024402" cy="892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3" name="TekstSylinder 32"/>
          <p:cNvSpPr txBox="1"/>
          <p:nvPr/>
        </p:nvSpPr>
        <p:spPr>
          <a:xfrm>
            <a:off x="9331371" y="5052680"/>
            <a:ext cx="1707530" cy="369332"/>
          </a:xfrm>
          <a:prstGeom prst="rect">
            <a:avLst/>
          </a:prstGeom>
          <a:noFill/>
        </p:spPr>
        <p:txBody>
          <a:bodyPr wrap="square" rtlCol="0">
            <a:spAutoFit/>
          </a:bodyPr>
          <a:lstStyle/>
          <a:p>
            <a:r>
              <a:rPr lang="se-NO">
                <a:solidFill>
                  <a:srgbClr val="000000"/>
                </a:solidFill>
              </a:rPr>
              <a:t>Neahttalohkki</a:t>
            </a:r>
            <a:endParaRPr lang="nb-NO" dirty="0">
              <a:solidFill>
                <a:srgbClr val="000000"/>
              </a:solidFill>
            </a:endParaRPr>
          </a:p>
        </p:txBody>
      </p:sp>
      <p:cxnSp>
        <p:nvCxnSpPr>
          <p:cNvPr id="34" name="Rett pil 33"/>
          <p:cNvCxnSpPr/>
          <p:nvPr/>
        </p:nvCxnSpPr>
        <p:spPr>
          <a:xfrm rot="10800000" flipV="1">
            <a:off x="7204866" y="3961073"/>
            <a:ext cx="2024402" cy="892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5" name="TekstSylinder 34"/>
          <p:cNvSpPr txBox="1"/>
          <p:nvPr/>
        </p:nvSpPr>
        <p:spPr>
          <a:xfrm>
            <a:off x="9343944" y="3770047"/>
            <a:ext cx="1838175" cy="369332"/>
          </a:xfrm>
          <a:prstGeom prst="rect">
            <a:avLst/>
          </a:prstGeom>
          <a:noFill/>
        </p:spPr>
        <p:txBody>
          <a:bodyPr wrap="square" rtlCol="0">
            <a:spAutoFit/>
          </a:bodyPr>
          <a:lstStyle/>
          <a:p>
            <a:r>
              <a:rPr lang="se-NO" dirty="0">
                <a:solidFill>
                  <a:srgbClr val="000000"/>
                </a:solidFill>
              </a:rPr>
              <a:t>Neahttalohkki</a:t>
            </a:r>
            <a:endParaRPr lang="nb-NO" dirty="0">
              <a:solidFill>
                <a:srgbClr val="000000"/>
              </a:solidFill>
            </a:endParaRPr>
          </a:p>
        </p:txBody>
      </p:sp>
      <p:cxnSp>
        <p:nvCxnSpPr>
          <p:cNvPr id="36" name="Rett pil 35"/>
          <p:cNvCxnSpPr/>
          <p:nvPr/>
        </p:nvCxnSpPr>
        <p:spPr>
          <a:xfrm flipH="1">
            <a:off x="5809157" y="4589814"/>
            <a:ext cx="3445259"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TekstSylinder 20"/>
          <p:cNvSpPr txBox="1"/>
          <p:nvPr/>
        </p:nvSpPr>
        <p:spPr>
          <a:xfrm>
            <a:off x="165253" y="1331248"/>
            <a:ext cx="3397216" cy="646331"/>
          </a:xfrm>
          <a:prstGeom prst="rect">
            <a:avLst/>
          </a:prstGeom>
          <a:noFill/>
        </p:spPr>
        <p:txBody>
          <a:bodyPr wrap="square" rtlCol="0">
            <a:spAutoFit/>
          </a:bodyPr>
          <a:lstStyle/>
          <a:p>
            <a:pPr algn="ctr"/>
            <a:r>
              <a:rPr lang="se-NO" sz="3600" dirty="0">
                <a:solidFill>
                  <a:srgbClr val="000000"/>
                </a:solidFill>
              </a:rPr>
              <a:t>Neahttabreahtta</a:t>
            </a:r>
            <a:endParaRPr lang="nb-NO" sz="3600" dirty="0">
              <a:solidFill>
                <a:srgbClr val="000000"/>
              </a:solidFill>
            </a:endParaRPr>
          </a:p>
        </p:txBody>
      </p:sp>
      <p:sp>
        <p:nvSpPr>
          <p:cNvPr id="3" name="Plassholder for lysbildenummer 2"/>
          <p:cNvSpPr>
            <a:spLocks noGrp="1"/>
          </p:cNvSpPr>
          <p:nvPr>
            <p:ph type="sldNum" sz="quarter" idx="12"/>
          </p:nvPr>
        </p:nvSpPr>
        <p:spPr/>
        <p:txBody>
          <a:bodyPr/>
          <a:lstStyle/>
          <a:p>
            <a:fld id="{73F3DB24-2D43-44B9-911C-E716D695C6CA}" type="slidenum">
              <a:rPr lang="nb-NO" smtClean="0"/>
              <a:t>6</a:t>
            </a:fld>
            <a:endParaRPr lang="nb-NO"/>
          </a:p>
        </p:txBody>
      </p:sp>
      <p:sp>
        <p:nvSpPr>
          <p:cNvPr id="24" name="TekstSylinder 23"/>
          <p:cNvSpPr txBox="1"/>
          <p:nvPr/>
        </p:nvSpPr>
        <p:spPr>
          <a:xfrm>
            <a:off x="9369093" y="4400845"/>
            <a:ext cx="1669808" cy="369332"/>
          </a:xfrm>
          <a:prstGeom prst="rect">
            <a:avLst/>
          </a:prstGeom>
          <a:noFill/>
        </p:spPr>
        <p:txBody>
          <a:bodyPr wrap="square" rtlCol="0">
            <a:spAutoFit/>
          </a:bodyPr>
          <a:lstStyle/>
          <a:p>
            <a:r>
              <a:rPr lang="se-NO">
                <a:solidFill>
                  <a:srgbClr val="000000"/>
                </a:solidFill>
              </a:rPr>
              <a:t>Neahttalohkki</a:t>
            </a:r>
            <a:endParaRPr lang="nb-NO" dirty="0">
              <a:solidFill>
                <a:srgbClr val="000000"/>
              </a:solidFill>
            </a:endParaRPr>
          </a:p>
        </p:txBody>
      </p:sp>
      <p:pic>
        <p:nvPicPr>
          <p:cNvPr id="4" name="Bilde 3">
            <a:extLst>
              <a:ext uri="{FF2B5EF4-FFF2-40B4-BE49-F238E27FC236}">
                <a16:creationId xmlns:a16="http://schemas.microsoft.com/office/drawing/2014/main" id="{EC57B4D7-362E-341B-056D-8A30D5F5ECA8}"/>
              </a:ext>
            </a:extLst>
          </p:cNvPr>
          <p:cNvPicPr>
            <a:picLocks noChangeAspect="1"/>
          </p:cNvPicPr>
          <p:nvPr/>
        </p:nvPicPr>
        <p:blipFill>
          <a:blip r:embed="rId9"/>
          <a:stretch>
            <a:fillRect/>
          </a:stretch>
        </p:blipFill>
        <p:spPr>
          <a:xfrm>
            <a:off x="4864076" y="4335265"/>
            <a:ext cx="480297" cy="483949"/>
          </a:xfrm>
          <a:prstGeom prst="rect">
            <a:avLst/>
          </a:prstGeom>
        </p:spPr>
      </p:pic>
      <p:cxnSp>
        <p:nvCxnSpPr>
          <p:cNvPr id="16" name="Rett pil 15"/>
          <p:cNvCxnSpPr/>
          <p:nvPr/>
        </p:nvCxnSpPr>
        <p:spPr>
          <a:xfrm flipV="1">
            <a:off x="3118337" y="4577240"/>
            <a:ext cx="2024402" cy="892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694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11999"/>
            <a:ext cx="10354031" cy="508437"/>
          </a:xfrm>
        </p:spPr>
        <p:txBody>
          <a:bodyPr/>
          <a:lstStyle/>
          <a:p>
            <a:r>
              <a:rPr lang="se-NO" sz="2400" dirty="0">
                <a:cs typeface="Calibri"/>
              </a:rPr>
              <a:t>Raba neahttalohkki ja oahpa neahttačujuhusaid birra</a:t>
            </a:r>
            <a:br>
              <a:rPr lang="nb-NO" sz="2400" dirty="0">
                <a:cs typeface="Calibri"/>
              </a:rPr>
            </a:b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Plassholder for innhold 3"/>
          <p:cNvPicPr>
            <a:picLocks noChangeAspect="1"/>
          </p:cNvPicPr>
          <p:nvPr/>
        </p:nvPicPr>
        <p:blipFill>
          <a:blip r:embed="rId3"/>
          <a:stretch>
            <a:fillRect/>
          </a:stretch>
        </p:blipFill>
        <p:spPr>
          <a:xfrm>
            <a:off x="6372288" y="2036765"/>
            <a:ext cx="1299924" cy="1307851"/>
          </a:xfrm>
          <a:prstGeom prst="rect">
            <a:avLst/>
          </a:prstGeom>
        </p:spPr>
      </p:pic>
      <p:pic>
        <p:nvPicPr>
          <p:cNvPr id="6" name="Bilde 5"/>
          <p:cNvPicPr>
            <a:picLocks noChangeAspect="1"/>
          </p:cNvPicPr>
          <p:nvPr/>
        </p:nvPicPr>
        <p:blipFill>
          <a:blip r:embed="rId4"/>
          <a:stretch>
            <a:fillRect/>
          </a:stretch>
        </p:blipFill>
        <p:spPr>
          <a:xfrm>
            <a:off x="8489418" y="2003527"/>
            <a:ext cx="1322037" cy="1284586"/>
          </a:xfrm>
          <a:prstGeom prst="rect">
            <a:avLst/>
          </a:prstGeom>
        </p:spPr>
      </p:pic>
      <p:pic>
        <p:nvPicPr>
          <p:cNvPr id="7" name="Bilde 6"/>
          <p:cNvPicPr>
            <a:picLocks noChangeAspect="1"/>
          </p:cNvPicPr>
          <p:nvPr/>
        </p:nvPicPr>
        <p:blipFill>
          <a:blip r:embed="rId5"/>
          <a:stretch>
            <a:fillRect/>
          </a:stretch>
        </p:blipFill>
        <p:spPr>
          <a:xfrm>
            <a:off x="1930022" y="2036765"/>
            <a:ext cx="1283565" cy="1283565"/>
          </a:xfrm>
          <a:prstGeom prst="rect">
            <a:avLst/>
          </a:prstGeom>
        </p:spPr>
      </p:pic>
      <p:pic>
        <p:nvPicPr>
          <p:cNvPr id="10" name="Bilde 9"/>
          <p:cNvPicPr>
            <a:picLocks noChangeAspect="1"/>
          </p:cNvPicPr>
          <p:nvPr/>
        </p:nvPicPr>
        <p:blipFill>
          <a:blip r:embed="rId6"/>
          <a:stretch>
            <a:fillRect/>
          </a:stretch>
        </p:blipFill>
        <p:spPr>
          <a:xfrm>
            <a:off x="4154012" y="2116738"/>
            <a:ext cx="1248328" cy="1229414"/>
          </a:xfrm>
          <a:prstGeom prst="rect">
            <a:avLst/>
          </a:prstGeom>
        </p:spPr>
      </p:pic>
      <p:pic>
        <p:nvPicPr>
          <p:cNvPr id="11" name="Bilde 10" descr="pekehån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520000">
            <a:off x="5059230" y="1997975"/>
            <a:ext cx="4351695" cy="5438468"/>
          </a:xfrm>
          <a:prstGeom prst="rect">
            <a:avLst/>
          </a:prstGeom>
        </p:spPr>
      </p:pic>
      <p:sp>
        <p:nvSpPr>
          <p:cNvPr id="3" name="Plassholder for lysbildenummer 2"/>
          <p:cNvSpPr>
            <a:spLocks noGrp="1"/>
          </p:cNvSpPr>
          <p:nvPr>
            <p:ph type="sldNum" sz="quarter" idx="12"/>
          </p:nvPr>
        </p:nvSpPr>
        <p:spPr/>
        <p:txBody>
          <a:bodyPr/>
          <a:lstStyle/>
          <a:p>
            <a:fld id="{73F3DB24-2D43-44B9-911C-E716D695C6CA}" type="slidenum">
              <a:rPr lang="nb-NO" smtClean="0"/>
              <a:t>7</a:t>
            </a:fld>
            <a:endParaRPr lang="nb-NO"/>
          </a:p>
        </p:txBody>
      </p:sp>
    </p:spTree>
    <p:extLst>
      <p:ext uri="{BB962C8B-B14F-4D97-AF65-F5344CB8AC3E}">
        <p14:creationId xmlns:p14="http://schemas.microsoft.com/office/powerpoint/2010/main" val="559182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descr="PC-vind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0617" y="1140497"/>
            <a:ext cx="7149840" cy="4480781"/>
          </a:xfrm>
          <a:prstGeom prst="rect">
            <a:avLst/>
          </a:prstGeom>
        </p:spPr>
      </p:pic>
      <p:sp>
        <p:nvSpPr>
          <p:cNvPr id="2" name="Tittel 1"/>
          <p:cNvSpPr>
            <a:spLocks noGrp="1"/>
          </p:cNvSpPr>
          <p:nvPr>
            <p:ph type="title"/>
          </p:nvPr>
        </p:nvSpPr>
        <p:spPr>
          <a:xfrm>
            <a:off x="1008776" y="211999"/>
            <a:ext cx="10354031" cy="550055"/>
          </a:xfrm>
        </p:spPr>
        <p:txBody>
          <a:bodyPr/>
          <a:lstStyle/>
          <a:p>
            <a:r>
              <a:rPr lang="se-NO" sz="2400" dirty="0">
                <a:cs typeface="Calibri"/>
              </a:rPr>
              <a:t>Raba neahttalohkki ja oahpa neahttačujuhusaid birra</a:t>
            </a:r>
            <a:br>
              <a:rPr lang="nb-NO" sz="2400" dirty="0">
                <a:cs typeface="Calibri"/>
              </a:rPr>
            </a:b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descr="MA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8431" y="1910277"/>
            <a:ext cx="5646378" cy="4042562"/>
          </a:xfrm>
          <a:prstGeom prst="rect">
            <a:avLst/>
          </a:prstGeom>
        </p:spPr>
      </p:pic>
      <p:pic>
        <p:nvPicPr>
          <p:cNvPr id="12" name="Bilde 11" descr="nettbrett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0574" y="2673574"/>
            <a:ext cx="2913104" cy="3830192"/>
          </a:xfrm>
          <a:prstGeom prst="rect">
            <a:avLst/>
          </a:prstGeom>
        </p:spPr>
      </p:pic>
      <p:sp>
        <p:nvSpPr>
          <p:cNvPr id="13" name="Avrundet rektangel 12"/>
          <p:cNvSpPr/>
          <p:nvPr/>
        </p:nvSpPr>
        <p:spPr>
          <a:xfrm>
            <a:off x="7006265" y="6219607"/>
            <a:ext cx="239332" cy="1872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p:cNvSpPr txBox="1"/>
          <p:nvPr/>
        </p:nvSpPr>
        <p:spPr>
          <a:xfrm>
            <a:off x="166461" y="1165556"/>
            <a:ext cx="1742355" cy="646331"/>
          </a:xfrm>
          <a:prstGeom prst="rect">
            <a:avLst/>
          </a:prstGeom>
          <a:noFill/>
        </p:spPr>
        <p:txBody>
          <a:bodyPr wrap="square" rtlCol="0">
            <a:spAutoFit/>
          </a:bodyPr>
          <a:lstStyle/>
          <a:p>
            <a:r>
              <a:rPr lang="se-NO" dirty="0">
                <a:solidFill>
                  <a:srgbClr val="000000"/>
                </a:solidFill>
              </a:rPr>
              <a:t>Čujuhuslinnjá</a:t>
            </a:r>
            <a:endParaRPr lang="nb-NO" dirty="0">
              <a:solidFill>
                <a:srgbClr val="000000"/>
              </a:solidFill>
            </a:endParaRPr>
          </a:p>
          <a:p>
            <a:r>
              <a:rPr lang="nb-NO" dirty="0">
                <a:solidFill>
                  <a:srgbClr val="000000"/>
                </a:solidFill>
              </a:rPr>
              <a:t>PC</a:t>
            </a:r>
          </a:p>
        </p:txBody>
      </p:sp>
      <p:cxnSp>
        <p:nvCxnSpPr>
          <p:cNvPr id="18" name="Rett pil 17"/>
          <p:cNvCxnSpPr/>
          <p:nvPr/>
        </p:nvCxnSpPr>
        <p:spPr>
          <a:xfrm>
            <a:off x="1936386" y="1383234"/>
            <a:ext cx="1596889" cy="1257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kstSylinder 18"/>
          <p:cNvSpPr txBox="1"/>
          <p:nvPr/>
        </p:nvSpPr>
        <p:spPr>
          <a:xfrm>
            <a:off x="275422" y="1970345"/>
            <a:ext cx="1686113" cy="646331"/>
          </a:xfrm>
          <a:prstGeom prst="rect">
            <a:avLst/>
          </a:prstGeom>
          <a:noFill/>
        </p:spPr>
        <p:txBody>
          <a:bodyPr wrap="square" rtlCol="0">
            <a:spAutoFit/>
          </a:bodyPr>
          <a:lstStyle/>
          <a:p>
            <a:r>
              <a:rPr lang="se-NO" dirty="0">
                <a:solidFill>
                  <a:srgbClr val="000000"/>
                </a:solidFill>
              </a:rPr>
              <a:t>Čujuhuslinnjá</a:t>
            </a:r>
            <a:endParaRPr lang="nb-NO" dirty="0">
              <a:solidFill>
                <a:srgbClr val="000000"/>
              </a:solidFill>
            </a:endParaRPr>
          </a:p>
          <a:p>
            <a:r>
              <a:rPr lang="nb-NO" dirty="0">
                <a:solidFill>
                  <a:srgbClr val="000000"/>
                </a:solidFill>
              </a:rPr>
              <a:t>Mac</a:t>
            </a:r>
          </a:p>
        </p:txBody>
      </p:sp>
      <p:cxnSp>
        <p:nvCxnSpPr>
          <p:cNvPr id="20" name="Rett pil 19"/>
          <p:cNvCxnSpPr/>
          <p:nvPr/>
        </p:nvCxnSpPr>
        <p:spPr>
          <a:xfrm>
            <a:off x="1898664" y="2200596"/>
            <a:ext cx="1508872"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30" name="Bilde 29" descr="nettbrettsøking.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5553" y="3067897"/>
            <a:ext cx="2419050" cy="2867745"/>
          </a:xfrm>
          <a:prstGeom prst="rect">
            <a:avLst/>
          </a:prstGeom>
        </p:spPr>
      </p:pic>
      <p:cxnSp>
        <p:nvCxnSpPr>
          <p:cNvPr id="31" name="Rett pil 30"/>
          <p:cNvCxnSpPr/>
          <p:nvPr/>
        </p:nvCxnSpPr>
        <p:spPr>
          <a:xfrm flipH="1">
            <a:off x="6048063" y="1370657"/>
            <a:ext cx="4501467" cy="2515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4" name="TekstSylinder 33"/>
          <p:cNvSpPr txBox="1"/>
          <p:nvPr/>
        </p:nvSpPr>
        <p:spPr>
          <a:xfrm>
            <a:off x="10461512" y="1152981"/>
            <a:ext cx="1431007" cy="646331"/>
          </a:xfrm>
          <a:prstGeom prst="rect">
            <a:avLst/>
          </a:prstGeom>
          <a:noFill/>
        </p:spPr>
        <p:txBody>
          <a:bodyPr wrap="square" rtlCol="0">
            <a:spAutoFit/>
          </a:bodyPr>
          <a:lstStyle/>
          <a:p>
            <a:r>
              <a:rPr lang="se-NO" dirty="0">
                <a:solidFill>
                  <a:srgbClr val="000000"/>
                </a:solidFill>
              </a:rPr>
              <a:t>Ohcangieddi</a:t>
            </a:r>
            <a:endParaRPr lang="nb-NO" dirty="0">
              <a:solidFill>
                <a:srgbClr val="000000"/>
              </a:solidFill>
            </a:endParaRPr>
          </a:p>
          <a:p>
            <a:r>
              <a:rPr lang="nb-NO" dirty="0">
                <a:solidFill>
                  <a:srgbClr val="000000"/>
                </a:solidFill>
              </a:rPr>
              <a:t>PC</a:t>
            </a:r>
          </a:p>
        </p:txBody>
      </p:sp>
      <p:cxnSp>
        <p:nvCxnSpPr>
          <p:cNvPr id="35" name="Rett pil 34"/>
          <p:cNvCxnSpPr/>
          <p:nvPr/>
        </p:nvCxnSpPr>
        <p:spPr>
          <a:xfrm flipH="1">
            <a:off x="7380902" y="2200596"/>
            <a:ext cx="3156054" cy="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1" name="TekstSylinder 40"/>
          <p:cNvSpPr txBox="1"/>
          <p:nvPr/>
        </p:nvSpPr>
        <p:spPr>
          <a:xfrm>
            <a:off x="10200457" y="1945195"/>
            <a:ext cx="1704635" cy="646331"/>
          </a:xfrm>
          <a:prstGeom prst="rect">
            <a:avLst/>
          </a:prstGeom>
          <a:noFill/>
        </p:spPr>
        <p:txBody>
          <a:bodyPr wrap="square" rtlCol="0">
            <a:spAutoFit/>
          </a:bodyPr>
          <a:lstStyle/>
          <a:p>
            <a:r>
              <a:rPr lang="se-NO" dirty="0">
                <a:solidFill>
                  <a:srgbClr val="000000"/>
                </a:solidFill>
              </a:rPr>
              <a:t>Ohcangieddi</a:t>
            </a:r>
            <a:endParaRPr lang="nb-NO" dirty="0">
              <a:solidFill>
                <a:srgbClr val="000000"/>
              </a:solidFill>
            </a:endParaRPr>
          </a:p>
          <a:p>
            <a:r>
              <a:rPr lang="nb-NO" dirty="0">
                <a:solidFill>
                  <a:srgbClr val="000000"/>
                </a:solidFill>
              </a:rPr>
              <a:t>Mac</a:t>
            </a:r>
          </a:p>
        </p:txBody>
      </p:sp>
      <p:sp>
        <p:nvSpPr>
          <p:cNvPr id="47" name="TekstSylinder 46"/>
          <p:cNvSpPr txBox="1"/>
          <p:nvPr/>
        </p:nvSpPr>
        <p:spPr>
          <a:xfrm>
            <a:off x="196985" y="3026632"/>
            <a:ext cx="1711831" cy="923330"/>
          </a:xfrm>
          <a:prstGeom prst="rect">
            <a:avLst/>
          </a:prstGeom>
          <a:noFill/>
        </p:spPr>
        <p:txBody>
          <a:bodyPr wrap="square" rtlCol="0">
            <a:spAutoFit/>
          </a:bodyPr>
          <a:lstStyle/>
          <a:p>
            <a:r>
              <a:rPr lang="se-NO" dirty="0">
                <a:solidFill>
                  <a:srgbClr val="000000"/>
                </a:solidFill>
              </a:rPr>
              <a:t>Čujuhuslinnjá</a:t>
            </a:r>
            <a:endParaRPr lang="nb-NO" dirty="0">
              <a:solidFill>
                <a:srgbClr val="000000"/>
              </a:solidFill>
            </a:endParaRPr>
          </a:p>
          <a:p>
            <a:r>
              <a:rPr lang="se-NO" dirty="0">
                <a:solidFill>
                  <a:srgbClr val="000000"/>
                </a:solidFill>
              </a:rPr>
              <a:t>neahttabreahtta</a:t>
            </a:r>
            <a:endParaRPr lang="nb-NO" dirty="0">
              <a:solidFill>
                <a:srgbClr val="000000"/>
              </a:solidFill>
            </a:endParaRPr>
          </a:p>
          <a:p>
            <a:endParaRPr lang="nb-NO" dirty="0">
              <a:solidFill>
                <a:srgbClr val="000000"/>
              </a:solidFill>
            </a:endParaRPr>
          </a:p>
        </p:txBody>
      </p:sp>
      <p:cxnSp>
        <p:nvCxnSpPr>
          <p:cNvPr id="48" name="Rett pil 47"/>
          <p:cNvCxnSpPr/>
          <p:nvPr/>
        </p:nvCxnSpPr>
        <p:spPr>
          <a:xfrm flipV="1">
            <a:off x="1911238" y="3194008"/>
            <a:ext cx="4136824" cy="1257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0" name="Rett pil 49"/>
          <p:cNvCxnSpPr/>
          <p:nvPr/>
        </p:nvCxnSpPr>
        <p:spPr>
          <a:xfrm flipH="1">
            <a:off x="7820986" y="3470654"/>
            <a:ext cx="2640526" cy="1257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1" name="TekstSylinder 50"/>
          <p:cNvSpPr txBox="1"/>
          <p:nvPr/>
        </p:nvSpPr>
        <p:spPr>
          <a:xfrm>
            <a:off x="10240037" y="3215253"/>
            <a:ext cx="1951964" cy="646331"/>
          </a:xfrm>
          <a:prstGeom prst="rect">
            <a:avLst/>
          </a:prstGeom>
          <a:noFill/>
        </p:spPr>
        <p:txBody>
          <a:bodyPr wrap="square" rtlCol="0">
            <a:spAutoFit/>
          </a:bodyPr>
          <a:lstStyle/>
          <a:p>
            <a:r>
              <a:rPr lang="se-NO" dirty="0">
                <a:solidFill>
                  <a:srgbClr val="000000"/>
                </a:solidFill>
              </a:rPr>
              <a:t>Ohcangieddi</a:t>
            </a:r>
            <a:endParaRPr lang="nb-NO" dirty="0">
              <a:solidFill>
                <a:srgbClr val="000000"/>
              </a:solidFill>
            </a:endParaRPr>
          </a:p>
          <a:p>
            <a:r>
              <a:rPr lang="se-NO" dirty="0">
                <a:solidFill>
                  <a:srgbClr val="000000"/>
                </a:solidFill>
              </a:rPr>
              <a:t>Neahttabreahtta</a:t>
            </a:r>
            <a:endParaRPr lang="nb-NO" dirty="0">
              <a:solidFill>
                <a:srgbClr val="000000"/>
              </a:solidFill>
            </a:endParaRPr>
          </a:p>
        </p:txBody>
      </p:sp>
      <p:sp>
        <p:nvSpPr>
          <p:cNvPr id="3" name="Plassholder for lysbildenummer 2"/>
          <p:cNvSpPr>
            <a:spLocks noGrp="1"/>
          </p:cNvSpPr>
          <p:nvPr>
            <p:ph type="sldNum" sz="quarter" idx="12"/>
          </p:nvPr>
        </p:nvSpPr>
        <p:spPr/>
        <p:txBody>
          <a:bodyPr/>
          <a:lstStyle/>
          <a:p>
            <a:fld id="{73F3DB24-2D43-44B9-911C-E716D695C6CA}" type="slidenum">
              <a:rPr lang="nb-NO" smtClean="0"/>
              <a:t>8</a:t>
            </a:fld>
            <a:endParaRPr lang="nb-NO"/>
          </a:p>
        </p:txBody>
      </p:sp>
    </p:spTree>
    <p:extLst>
      <p:ext uri="{BB962C8B-B14F-4D97-AF65-F5344CB8AC3E}">
        <p14:creationId xmlns:p14="http://schemas.microsoft.com/office/powerpoint/2010/main" val="893115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11999"/>
            <a:ext cx="10354031" cy="563856"/>
          </a:xfrm>
        </p:spPr>
        <p:txBody>
          <a:bodyPr/>
          <a:lstStyle/>
          <a:p>
            <a:r>
              <a:rPr lang="se-NO" sz="2400" dirty="0">
                <a:cs typeface="Calibri"/>
              </a:rPr>
              <a:t>Raba neahttalohkki ja oahpa neahttačujuhusaid birra</a:t>
            </a:r>
            <a:br>
              <a:rPr lang="nb-NO" sz="2400" dirty="0">
                <a:cs typeface="Calibri"/>
              </a:rPr>
            </a:b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sp>
        <p:nvSpPr>
          <p:cNvPr id="3" name="Plassholder for lysbildenummer 2"/>
          <p:cNvSpPr>
            <a:spLocks noGrp="1"/>
          </p:cNvSpPr>
          <p:nvPr>
            <p:ph type="sldNum" sz="quarter" idx="12"/>
          </p:nvPr>
        </p:nvSpPr>
        <p:spPr/>
        <p:txBody>
          <a:bodyPr/>
          <a:lstStyle/>
          <a:p>
            <a:fld id="{73F3DB24-2D43-44B9-911C-E716D695C6CA}" type="slidenum">
              <a:rPr lang="nb-NO" smtClean="0"/>
              <a:t>9</a:t>
            </a:fld>
            <a:endParaRPr lang="nb-NO"/>
          </a:p>
        </p:txBody>
      </p:sp>
    </p:spTree>
    <p:extLst>
      <p:ext uri="{BB962C8B-B14F-4D97-AF65-F5344CB8AC3E}">
        <p14:creationId xmlns:p14="http://schemas.microsoft.com/office/powerpoint/2010/main" val="40588970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f7cfdae-b7db-49af-a969-37a801cfc466">
      <Terms xmlns="http://schemas.microsoft.com/office/infopath/2007/PartnerControls"/>
    </lcf76f155ced4ddcb4097134ff3c332f>
    <TaxCatchAll xmlns="8ce05ccd-f718-4116-8745-425bc5dd2d2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A66922755D75343AA6FC2D19ACCF025" ma:contentTypeVersion="17" ma:contentTypeDescription="Opprett et nytt dokument." ma:contentTypeScope="" ma:versionID="8f2b8c8c2688132a18c2b7fbec83c6ed">
  <xsd:schema xmlns:xsd="http://www.w3.org/2001/XMLSchema" xmlns:xs="http://www.w3.org/2001/XMLSchema" xmlns:p="http://schemas.microsoft.com/office/2006/metadata/properties" xmlns:ns2="2f7cfdae-b7db-49af-a969-37a801cfc466" xmlns:ns3="8ce05ccd-f718-4116-8745-425bc5dd2d25" targetNamespace="http://schemas.microsoft.com/office/2006/metadata/properties" ma:root="true" ma:fieldsID="2f6182024a5da1d47c7f32ff43aff989" ns2:_="" ns3:_="">
    <xsd:import namespace="2f7cfdae-b7db-49af-a969-37a801cfc466"/>
    <xsd:import namespace="8ce05ccd-f718-4116-8745-425bc5dd2d2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7cfdae-b7db-49af-a969-37a801cfc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Bildemerkelapper" ma:readOnly="false" ma:fieldId="{5cf76f15-5ced-4ddc-b409-7134ff3c332f}" ma:taxonomyMulti="true" ma:sspId="15a638eb-336d-4a77-9d4b-1a2ff899230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e05ccd-f718-4116-8745-425bc5dd2d25"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TaxCatchAll" ma:index="16" nillable="true" ma:displayName="Taxonomy Catch All Column" ma:hidden="true" ma:list="{5d37f2f9-4258-4d96-a1e8-e64302668963}" ma:internalName="TaxCatchAll" ma:showField="CatchAllData" ma:web="8ce05ccd-f718-4116-8745-425bc5dd2d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F122DC-E993-4CFA-9379-9300ACBDDD0D}">
  <ds:schemaRefs>
    <ds:schemaRef ds:uri="http://schemas.microsoft.com/office/2006/metadata/properties"/>
    <ds:schemaRef ds:uri="http://purl.org/dc/terms/"/>
    <ds:schemaRef ds:uri="2f7cfdae-b7db-49af-a969-37a801cfc466"/>
    <ds:schemaRef ds:uri="8ce05ccd-f718-4116-8745-425bc5dd2d25"/>
    <ds:schemaRef ds:uri="http://schemas.microsoft.com/office/2006/documentManagement/types"/>
    <ds:schemaRef ds:uri="http://schemas.microsoft.com/office/infopath/2007/PartnerControls"/>
    <ds:schemaRef ds:uri="http://purl.org/dc/dcmitype/"/>
    <ds:schemaRef ds:uri="http://purl.org/dc/elements/1.1/"/>
    <ds:schemaRef ds:uri="http://www.w3.org/XML/1998/namespace"/>
    <ds:schemaRef ds:uri="http://schemas.openxmlformats.org/package/2006/metadata/core-properties"/>
  </ds:schemaRefs>
</ds:datastoreItem>
</file>

<file path=customXml/itemProps2.xml><?xml version="1.0" encoding="utf-8"?>
<ds:datastoreItem xmlns:ds="http://schemas.openxmlformats.org/officeDocument/2006/customXml" ds:itemID="{30C45E07-7361-44DE-ACF9-9BF0CC8E4027}"/>
</file>

<file path=customXml/itemProps3.xml><?xml version="1.0" encoding="utf-8"?>
<ds:datastoreItem xmlns:ds="http://schemas.openxmlformats.org/officeDocument/2006/customXml" ds:itemID="{A57826A3-3101-4DEE-861D-130CC47760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3680</TotalTime>
  <Words>1140</Words>
  <Application>Microsoft Office PowerPoint</Application>
  <PresentationFormat>Widescreen</PresentationFormat>
  <Paragraphs>248</Paragraphs>
  <Slides>33</Slides>
  <Notes>33</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33</vt:i4>
      </vt:variant>
    </vt:vector>
  </HeadingPairs>
  <TitlesOfParts>
    <vt:vector size="38" baseType="lpstr">
      <vt:lpstr>Arial</vt:lpstr>
      <vt:lpstr>Calibri</vt:lpstr>
      <vt:lpstr>Calibri Light</vt:lpstr>
      <vt:lpstr>Wingdings</vt:lpstr>
      <vt:lpstr>Office-tema</vt:lpstr>
      <vt:lpstr>OAHPA INTERNEAHTA GEAVAHIT</vt:lpstr>
      <vt:lpstr>Oassi 1</vt:lpstr>
      <vt:lpstr>Raba neahttalohkki ja oahpa neahttačujuhusaid birra </vt:lpstr>
      <vt:lpstr> Raba neahttalohkki ja oahpa neahttačujuhusaid birra. </vt:lpstr>
      <vt:lpstr>Raba neahttalohkki ja oahpa neahttačujuhusaid birra </vt:lpstr>
      <vt:lpstr>Raba neahttalohkki ja oahpa neahttačujuhusaid birra </vt:lpstr>
      <vt:lpstr>Raba neahttalohkki ja oahpa neahttačujuhusaid birra </vt:lpstr>
      <vt:lpstr>Raba neahttalohkki ja oahpa neahttačujuhusaid birra </vt:lpstr>
      <vt:lpstr>Raba neahttalohkki ja oahpa neahttačujuhusaid birra </vt:lpstr>
      <vt:lpstr>Raba neahttalohkki ja oahpa neahttačujuhusaid birra </vt:lpstr>
      <vt:lpstr>Raba neahttalohkki ja oahpa neahttačujuhusaid birra </vt:lpstr>
      <vt:lpstr>Raba neahttalohkki ja oahpa neahttačujuhusaid birra </vt:lpstr>
      <vt:lpstr>Oassi 2</vt:lpstr>
      <vt:lpstr>Gávdnat dieđuid neahttasiiddus </vt:lpstr>
      <vt:lpstr>Gávdnat dieđuid neahttasiiddus </vt:lpstr>
      <vt:lpstr>Gávdnat dieđuid neahttasiiddus </vt:lpstr>
      <vt:lpstr>Gávdnat dieđuid neahttasiiddus </vt:lpstr>
      <vt:lpstr>Oassi 3</vt:lpstr>
      <vt:lpstr>Ohcat ovttain dahje máŋggain sániin </vt:lpstr>
      <vt:lpstr>Ohcat ovttain dahje máŋggain sániin </vt:lpstr>
      <vt:lpstr>Ohcat ovttain dahje máŋggain sániin </vt:lpstr>
      <vt:lpstr>Ohcat ovttain dahje máŋggain sániin </vt:lpstr>
      <vt:lpstr>Ohcat ovttain dahje máŋggain sániin </vt:lpstr>
      <vt:lpstr>Ohcat ovttain dahje máŋggain sániin </vt:lpstr>
      <vt:lpstr>Ohcat ovttain dahje máŋggain sániin </vt:lpstr>
      <vt:lpstr>Oassi 4</vt:lpstr>
      <vt:lpstr>Vuollesiiddut </vt:lpstr>
      <vt:lpstr>Vuollesiiddut </vt:lpstr>
      <vt:lpstr>Vuollesiiddut </vt:lpstr>
      <vt:lpstr>Vuollesiiddut </vt:lpstr>
      <vt:lpstr>Vuollesiiddut </vt:lpstr>
      <vt:lpstr>Vuollesiiddut </vt:lpstr>
      <vt:lpstr>Geargan – Gal dii lehpet čeahpit</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Tanja Aas</cp:lastModifiedBy>
  <cp:revision>462</cp:revision>
  <cp:lastPrinted>2024-02-20T15:38:59Z</cp:lastPrinted>
  <dcterms:created xsi:type="dcterms:W3CDTF">2015-09-22T07:17:48Z</dcterms:created>
  <dcterms:modified xsi:type="dcterms:W3CDTF">2024-02-23T12:32:01Z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0x010100EA66922755D75343AA6FC2D19ACCF025</vt:lpwstr>
  </property>
  <property fmtid="{D5CDD505-2E9C-101B-9397-08002B2CF9AE}" pid="3" name="MSIP_Label_4012811f-b717-4099-a412-3cacd3519ab9_Enabled">
    <vt:lpwstr>true</vt:lpwstr>
  </property>
  <property fmtid="{D5CDD505-2E9C-101B-9397-08002B2CF9AE}" pid="4" name="MSIP_Label_4012811f-b717-4099-a412-3cacd3519ab9_SetDate">
    <vt:lpwstr>2024-02-23T12:25:09Z</vt:lpwstr>
  </property>
  <property fmtid="{D5CDD505-2E9C-101B-9397-08002B2CF9AE}" pid="5" name="MSIP_Label_4012811f-b717-4099-a412-3cacd3519ab9_Method">
    <vt:lpwstr>Privileged</vt:lpwstr>
  </property>
  <property fmtid="{D5CDD505-2E9C-101B-9397-08002B2CF9AE}" pid="6" name="MSIP_Label_4012811f-b717-4099-a412-3cacd3519ab9_Name">
    <vt:lpwstr>Åpen</vt:lpwstr>
  </property>
  <property fmtid="{D5CDD505-2E9C-101B-9397-08002B2CF9AE}" pid="7" name="MSIP_Label_4012811f-b717-4099-a412-3cacd3519ab9_SiteId">
    <vt:lpwstr>1ec46890-73f8-4a2a-9b2c-9a6611f1c922</vt:lpwstr>
  </property>
  <property fmtid="{D5CDD505-2E9C-101B-9397-08002B2CF9AE}" pid="8" name="MSIP_Label_4012811f-b717-4099-a412-3cacd3519ab9_ActionId">
    <vt:lpwstr>36285153-6ab8-42e4-b853-689c08890c6d</vt:lpwstr>
  </property>
  <property fmtid="{D5CDD505-2E9C-101B-9397-08002B2CF9AE}" pid="9" name="MSIP_Label_4012811f-b717-4099-a412-3cacd3519ab9_ContentBits">
    <vt:lpwstr>0</vt:lpwstr>
  </property>
  <property fmtid="{D5CDD505-2E9C-101B-9397-08002B2CF9AE}" pid="10" name="MediaServiceImageTags">
    <vt:lpwstr/>
  </property>
</Properties>
</file>