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4" d="100"/>
          <a:sy n="64" d="100"/>
        </p:scale>
        <p:origin x="9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02.11.2015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02.11.2015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Gå gjennom læringsmålene</a:t>
            </a:r>
            <a:r>
              <a:rPr lang="nb-NO" b="1" baseline="0" dirty="0" smtClean="0"/>
              <a:t> med kursdeltakerne før du starter selve opplæringen. Dette vil gjøre det lettere for dem å lære og huske det de har lært.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Alle hjemmesider har en nettadresse. Når du skriver inn en nettadresse i adresselinjen gir du beskjed til nettleseren om hvilken side du ønsker å besøke. Vi bruker hjemmesidene til kongehuset som eksempel:</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t>
            </a:r>
            <a:r>
              <a:rPr lang="nb-NO" baseline="0" dirty="0" err="1" smtClean="0"/>
              <a:t>www</a:t>
            </a:r>
            <a:r>
              <a:rPr lang="nb-NO" baseline="0" dirty="0" smtClean="0"/>
              <a:t>." betyr at siden ligger på nettet.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smtClean="0"/>
              <a:t>"kongehuset" er navnet på siden.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smtClean="0"/>
              <a:t>".</a:t>
            </a:r>
            <a:r>
              <a:rPr lang="nb-NO" baseline="0" dirty="0" err="1" smtClean="0"/>
              <a:t>no</a:t>
            </a:r>
            <a:r>
              <a:rPr lang="nb-NO" baseline="0" dirty="0" smtClean="0"/>
              <a:t>" betyr at siden er norsk.</a:t>
            </a:r>
          </a:p>
          <a:p>
            <a:pPr marL="0" indent="0">
              <a:buFontTx/>
              <a:buNone/>
            </a:pPr>
            <a:endParaRPr lang="nb-NO" baseline="0" dirty="0" smtClean="0"/>
          </a:p>
          <a:p>
            <a:pPr marL="0" indent="0">
              <a:buFontTx/>
              <a:buNone/>
            </a:pPr>
            <a:r>
              <a:rPr lang="nb-NO" baseline="0" dirty="0" smtClean="0"/>
              <a:t>Å bruke nettadresser er veldig greit når man vet adressen til den siden man ønsker å besøke. Da vet man at man kommer til riktig sted. Senere skal vi se på hvordan man kan søke seg frem til en side.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smtClean="0"/>
              <a:t>For å kunne skrive i adresselinjen må man først klikke på den. Etter at man har skrevet ferdig adressen trykker man "Enter"-knappen på tastaturet. Den er ganske stor og ligger til høyre for bokstavene. Hos noen står det "Enter" på knappen, hos andre står det "Go" eller "Return". Hos noen har knappen bilde av en pil med vinkel.</a:t>
            </a:r>
          </a:p>
          <a:p>
            <a:pPr marL="0" indent="0">
              <a:buFontTx/>
              <a:buNone/>
            </a:pPr>
            <a:endParaRPr lang="nb-NO" baseline="0" dirty="0" smtClean="0"/>
          </a:p>
          <a:p>
            <a:pPr marL="0" indent="0">
              <a:buFontTx/>
              <a:buNone/>
            </a:pPr>
            <a:r>
              <a:rPr lang="nb-NO" b="1" baseline="0" dirty="0" smtClean="0"/>
              <a:t>Be alle om å skrive inn "www.kongehuset.no" i nettleseren sin, og trykke "</a:t>
            </a:r>
            <a:r>
              <a:rPr lang="nb-NO" b="1" baseline="0" dirty="0" err="1" smtClean="0"/>
              <a:t>enter</a:t>
            </a:r>
            <a:r>
              <a:rPr lang="nb-NO" b="1" baseline="0" dirty="0" smtClean="0"/>
              <a:t>"-tasten. </a:t>
            </a:r>
          </a:p>
          <a:p>
            <a:pPr marL="0" indent="0">
              <a:buFontTx/>
              <a:buNone/>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kan ta litt tid før siden vises.</a:t>
            </a:r>
          </a:p>
          <a:p>
            <a:pPr marL="0" indent="0">
              <a:buFontTx/>
              <a:buNone/>
            </a:pP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Siden som</a:t>
            </a:r>
            <a:r>
              <a:rPr lang="nb-NO" baseline="0" dirty="0" smtClean="0"/>
              <a:t> først kommer opp er forsiden. Den inneholder en del informasjon, men ikke alt. For å finne informasjon om andre tema kan man bruke sidens meny. Den ligger som oftest øverst eller til venstre på siden. Klikk på en menyoverskrift for å åpne den. Det går også an å trykke på andre elementer som bilder og artikler for å lese mer. Alt som kan trykkes på er en lenke.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De som bruker datamaskin vil se at musepekeren forvandles til en liten hånd hver gang den er over en lenke man kan trykke på.</a:t>
            </a:r>
          </a:p>
          <a:p>
            <a:endParaRPr lang="nb-NO" baseline="0" dirty="0" smtClean="0"/>
          </a:p>
          <a:p>
            <a:r>
              <a:rPr lang="nb-NO" b="1" baseline="0" dirty="0" smtClean="0"/>
              <a:t>Få alle til å prøve å trykke på noen elementer på siden.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Noen ganger kan det hende man klikker</a:t>
            </a:r>
            <a:r>
              <a:rPr lang="nb-NO" baseline="0" dirty="0" smtClean="0"/>
              <a:t> på en lenke uten å mene det, eller av andre grunner ønsker å gå tilbake til noe man så på tidligere. Det finnes to knapper med piler på rett til venstre for adresselinjen. Trykk på pilen som peker mot venstre for å gå tilbake.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Vil du gå framover igjen trykker du på pilen som peker mot høyre.</a:t>
            </a:r>
          </a:p>
          <a:p>
            <a:endParaRPr lang="nb-NO" baseline="0" dirty="0" smtClean="0"/>
          </a:p>
          <a:p>
            <a:r>
              <a:rPr lang="nb-NO" b="1" baseline="0" dirty="0" smtClean="0"/>
              <a:t>Be alle om å klikke på noen lenker og prøve å gå fram og tilbake.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ikke alltid man vet den eksakte hjemmesiden man</a:t>
            </a:r>
            <a:r>
              <a:rPr lang="nb-NO" baseline="0" dirty="0" smtClean="0"/>
              <a:t> vil besøke. Da kan vi gjøre et søk. Det finnes mange søkemotorer, men Google er den vanligste. Noen kaller det å søke på nettet "å </a:t>
            </a:r>
            <a:r>
              <a:rPr lang="nb-NO" baseline="0" dirty="0" err="1" smtClean="0"/>
              <a:t>google</a:t>
            </a:r>
            <a:r>
              <a:rPr lang="nb-NO" baseline="0" dirty="0" smtClean="0"/>
              <a:t>".</a:t>
            </a:r>
          </a:p>
          <a:p>
            <a:endParaRPr lang="nb-NO" baseline="0" dirty="0" smtClean="0"/>
          </a:p>
          <a:p>
            <a:r>
              <a:rPr lang="nb-NO" b="1" baseline="0" dirty="0" smtClean="0"/>
              <a:t>Be alle om å gå inn på google.no.</a:t>
            </a:r>
          </a:p>
          <a:p>
            <a:endParaRPr lang="nb-NO" baseline="0" dirty="0" smtClean="0"/>
          </a:p>
          <a:p>
            <a:r>
              <a:rPr lang="nb-NO" dirty="0" smtClean="0"/>
              <a:t>På google.no får man opp et søkefelt midt på skjermen.</a:t>
            </a:r>
            <a:r>
              <a:rPr lang="nb-NO" baseline="0" dirty="0" smtClean="0"/>
              <a:t> </a:t>
            </a:r>
            <a:r>
              <a:rPr lang="nb-NO" dirty="0" smtClean="0"/>
              <a:t>Som vi var innpå tidligere kan adresselinjen brukes</a:t>
            </a:r>
            <a:r>
              <a:rPr lang="nb-NO" baseline="0" dirty="0" smtClean="0"/>
              <a:t> som et søkefelt, men nå bruker vi Google.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For å søke på et tema skriver man det inn i søkefeltet og trykker "</a:t>
            </a:r>
            <a:r>
              <a:rPr lang="nb-NO" baseline="0" dirty="0" err="1" smtClean="0"/>
              <a:t>enter</a:t>
            </a:r>
            <a:r>
              <a:rPr lang="nb-NO" baseline="0" dirty="0" smtClean="0"/>
              <a:t>".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er viktig å være presis i søkene sine. Hvis man for eksempel søker på ordet "kart" får man beskjed om at det er over to hundre millioner treff. Dette er ikke særlig nyttig dersom jeg ønsker å lære om eplekart. Skriver du derimot inn eplekart så får du opp færre treff, men de fleste er relaterte til dyrking av epler.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Mange</a:t>
            </a:r>
            <a:r>
              <a:rPr lang="nb-NO" baseline="0" dirty="0" smtClean="0"/>
              <a:t> sider inneholder mer informasjon enn det det er plass til på skjermen. Da må man rulle (</a:t>
            </a:r>
            <a:r>
              <a:rPr lang="nb-NO" baseline="0" dirty="0" err="1" smtClean="0"/>
              <a:t>scrolle</a:t>
            </a:r>
            <a:r>
              <a:rPr lang="nb-NO" baseline="0" dirty="0" smtClean="0"/>
              <a:t>) for å se alt. De med datamaskin har et rullefelt helt til høyre i vinduet. Ta tak i den og dra opp og ned for å bevege deg opp og ned på siden.</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a:t>
            </a:r>
            <a:r>
              <a:rPr lang="nb-NO" baseline="0" dirty="0" smtClean="0"/>
              <a:t> med nettbrett bruker en finger på skjermen for å bevege seg opp og ned på siden.</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Ofte vil man søke på mer enn ett ord.</a:t>
            </a:r>
            <a:r>
              <a:rPr lang="nb-NO" baseline="0" dirty="0" smtClean="0"/>
              <a:t> Skal man en tur til Moss og ønsker å bo på hotell kan man søke "Hotell Moss". Da viser søkemotoren oss alle sider som inneholder ordene "hotell" og "Moss", uavhengig av om ordene står nær hverandre eller i sammenheng.  Det betyr at vi kan få artikler om reiseliv i Østfold, kommunens hjemmesider, avisartikler og mye annet. Det vil selvfølgelig også komme sider som viser oversikt over hoteller i Moss.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For å være sikker på at vi får så mange slike sider som mulig kan vi søke med anførselstegn ""Hotell i Moss"", da vil vi kun få søkeresultater som inneholder ordene i den rekkefølgen. Slik kan det også være lurt å søke dersom man leter etter sangtekster eller sitater.</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går også an å blande disse to måtene å søke på.</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Noen ganger vil du kanskje ønske å åpne en ny nettside</a:t>
            </a:r>
            <a:r>
              <a:rPr lang="nb-NO" baseline="0" dirty="0" smtClean="0"/>
              <a:t>, men samtidig ha muligheten til raskt å komme tilbake til den siden du alt er på. Da kan du åpne en ny "fane." </a:t>
            </a:r>
          </a:p>
          <a:p>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En nettleser er et program man</a:t>
            </a:r>
            <a:r>
              <a:rPr lang="nb-NO" baseline="0" dirty="0" smtClean="0"/>
              <a:t> bruker for å vise hjemmesider som ligger på internett. Det finnes forskjellige nettlesere. Disse fire er de vanligste.</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For å åpne en fane må du enten trykke på det tomme feltet ved siden av den fanen du alt har åpen (der navnet på siden du er på står).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De som ikke har en slik en kan finne et pluss-tegn til høyre for adresselinjen og kan klikke på det. </a:t>
            </a:r>
          </a:p>
          <a:p>
            <a:endParaRPr lang="nb-NO" baseline="0" dirty="0" smtClean="0"/>
          </a:p>
          <a:p>
            <a:r>
              <a:rPr lang="nb-NO" b="1" baseline="0" dirty="0" smtClean="0"/>
              <a:t>Hjelp alle å få åpnet en ny fane.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denne nye fanen kan du søke eller åpne en ny side.</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Dersom du ønsker å se på</a:t>
            </a:r>
            <a:r>
              <a:rPr lang="nb-NO" baseline="0" dirty="0" smtClean="0"/>
              <a:t> den andre fanen igjen klikker du på den.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Vil du tilbake til den nye siden så klikker du på dens fane. Du kan åpne så mange faner du vil.</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 som bruker PC finner som oftest nettleseren</a:t>
            </a:r>
            <a:r>
              <a:rPr lang="nb-NO" baseline="0" dirty="0" smtClean="0"/>
              <a:t> sin liggende på oppgavelinjen.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 som bruker Mac finner nettleseren i </a:t>
            </a:r>
            <a:r>
              <a:rPr lang="nb-NO" dirty="0" err="1" smtClean="0"/>
              <a:t>dock'en</a:t>
            </a:r>
            <a:r>
              <a:rPr lang="nb-NO" dirty="0" smtClean="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a:t>
            </a:r>
            <a:r>
              <a:rPr lang="nb-NO" baseline="0" dirty="0" smtClean="0"/>
              <a:t> som bruker nettbrett må finne ikonet for sin nettleser blant de andre ikonene på skrivebordet.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Finn</a:t>
            </a:r>
            <a:r>
              <a:rPr lang="nb-NO" baseline="0" dirty="0" smtClean="0"/>
              <a:t> ikonet for din nettleser og trykk på det.</a:t>
            </a:r>
          </a:p>
          <a:p>
            <a:endParaRPr lang="nb-NO" baseline="0" dirty="0" smtClean="0"/>
          </a:p>
          <a:p>
            <a:r>
              <a:rPr lang="nb-NO" b="1" baseline="0" dirty="0" smtClean="0"/>
              <a:t>Hjelp alle å finne ikonet og få åpnet en nettleser.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Selv</a:t>
            </a:r>
            <a:r>
              <a:rPr lang="nb-NO" baseline="0" dirty="0" smtClean="0"/>
              <a:t> om de ser litt forskjellige ut, består alle nettlesere av de samme hovedelementene. Det viktigste elementet er en adresselinje. Her kan man skrive inn nettadresser eller bruke fritekst til å søke. </a:t>
            </a:r>
          </a:p>
          <a:p>
            <a:endParaRPr lang="nb-NO" baseline="0" dirty="0" smtClean="0"/>
          </a:p>
          <a:p>
            <a:r>
              <a:rPr lang="nb-NO" baseline="0" dirty="0" smtClean="0"/>
              <a:t>Her ser dere adresselinjen på en typisk PC, Mac og nettbrett.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Jeg vil bruke dette forenklede vinduet for å gjøre det lettere for dere å se hva jeg gjør.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b-NO" sz="2400" b="1" dirty="0">
                <a:solidFill>
                  <a:schemeClr val="tx1"/>
                </a:solidFill>
              </a:rPr>
              <a:t>Læringsmål:</a:t>
            </a:r>
          </a:p>
          <a:p>
            <a:pPr>
              <a:buFontTx/>
              <a:buChar char="-"/>
            </a:pPr>
            <a:r>
              <a:rPr lang="nb-NO" sz="2400" dirty="0" smtClean="0"/>
              <a:t>Å </a:t>
            </a:r>
            <a:r>
              <a:rPr lang="nb-NO" sz="2400" dirty="0"/>
              <a:t>kunne åpne nettleseren</a:t>
            </a:r>
          </a:p>
          <a:p>
            <a:pPr>
              <a:buFontTx/>
              <a:buChar char="-"/>
            </a:pPr>
            <a:r>
              <a:rPr lang="nb-NO" sz="2400" dirty="0" smtClean="0"/>
              <a:t>Å </a:t>
            </a:r>
            <a:r>
              <a:rPr lang="nb-NO" sz="2400" dirty="0"/>
              <a:t>vite litt om nettadresser</a:t>
            </a:r>
          </a:p>
          <a:p>
            <a:pPr>
              <a:buFontTx/>
              <a:buChar char="-"/>
            </a:pPr>
            <a:r>
              <a:rPr lang="nb-NO" sz="2400" dirty="0" smtClean="0"/>
              <a:t>Å </a:t>
            </a:r>
            <a:r>
              <a:rPr lang="nb-NO" sz="2400" dirty="0"/>
              <a:t>kunne orientere seg på en nettside</a:t>
            </a:r>
          </a:p>
          <a:p>
            <a:pPr>
              <a:buFontTx/>
              <a:buChar char="-"/>
            </a:pPr>
            <a:r>
              <a:rPr lang="nb-NO" sz="2400" dirty="0" smtClean="0"/>
              <a:t>Å </a:t>
            </a:r>
            <a:r>
              <a:rPr lang="nb-NO" sz="2400" dirty="0"/>
              <a:t>kunne søke med ett og flere ord</a:t>
            </a:r>
          </a:p>
          <a:p>
            <a:pPr>
              <a:buFontTx/>
              <a:buChar char="-"/>
            </a:pPr>
            <a:r>
              <a:rPr lang="nb-NO" sz="2400" dirty="0" smtClean="0"/>
              <a:t>Å </a:t>
            </a:r>
            <a:r>
              <a:rPr lang="nb-NO" sz="2400" dirty="0"/>
              <a:t>kunne åpne en ny fane</a:t>
            </a:r>
          </a:p>
          <a:p>
            <a:pPr>
              <a:buFontTx/>
              <a:buChar char="-"/>
            </a:pPr>
            <a:r>
              <a:rPr lang="nb-NO" sz="2400" dirty="0" smtClean="0"/>
              <a:t>Å </a:t>
            </a:r>
            <a:r>
              <a:rPr lang="nb-NO" sz="2400" dirty="0"/>
              <a:t>kunne bytte mellom faner</a:t>
            </a: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smtClean="0">
                <a:solidFill>
                  <a:srgbClr val="000000"/>
                </a:solidFill>
              </a:rPr>
              <a:t>Å finne frem på en </a:t>
            </a:r>
            <a:r>
              <a:rPr lang="nb-NO" dirty="0">
                <a:solidFill>
                  <a:srgbClr val="000000"/>
                </a:solidFill>
              </a:rPr>
              <a:t>nettside</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Finne frem på en nettside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r>
              <a:rPr lang="nb-NO" dirty="0" smtClean="0"/>
              <a:t>Å søke </a:t>
            </a:r>
            <a:r>
              <a:rPr lang="nb-NO" dirty="0"/>
              <a:t>med ett </a:t>
            </a:r>
            <a:r>
              <a:rPr lang="nb-NO" dirty="0" smtClean="0"/>
              <a:t>eller flere </a:t>
            </a:r>
            <a:r>
              <a:rPr lang="nb-NO" dirty="0"/>
              <a:t>ord</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nb-NO" dirty="0">
                <a:solidFill>
                  <a:srgbClr val="000000"/>
                </a:solidFill>
                <a:latin typeface="+mj-lt"/>
                <a:cs typeface="Calibri"/>
              </a:rPr>
              <a:t>Åpne nettleseren og lære om nettadresser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a:t>
            </a:r>
            <a:r>
              <a:rPr lang="nb-NO" sz="2400" dirty="0" smtClean="0"/>
              <a:t>flere </a:t>
            </a:r>
            <a:r>
              <a:rPr lang="nb-NO" sz="2400" dirty="0"/>
              <a:t>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a:t>
            </a:r>
            <a:r>
              <a:rPr lang="nb-NO" sz="2000" dirty="0" smtClean="0"/>
              <a:t>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a:xfrm>
            <a:off x="4071131" y="2323335"/>
            <a:ext cx="7736949" cy="481694"/>
          </a:xfrm>
        </p:spPr>
        <p:txBody>
          <a:bodyPr/>
          <a:lstStyle/>
          <a:p>
            <a:r>
              <a:rPr lang="nb-NO" dirty="0"/>
              <a:t>Faner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smtClean="0"/>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a:t>
            </a:r>
            <a:r>
              <a:rPr lang="nb-NO" sz="3600" dirty="0" smtClean="0"/>
              <a:t>xplorer</a:t>
            </a:r>
            <a:endParaRPr lang="nb-NO" sz="3600" dirty="0"/>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a:t>
            </a:r>
            <a:r>
              <a:rPr lang="nb-NO" sz="3600" dirty="0" err="1" smtClean="0"/>
              <a:t>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smtClean="0"/>
              <a:t>Safari</a:t>
            </a:r>
            <a:endParaRPr lang="nb-NO" sz="3600"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smtClean="0"/>
              <a:t>Faner</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smtClean="0"/>
              <a:t>Faner</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smtClean="0"/>
              <a:t>Faner</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nb-NO" sz="2400" dirty="0" smtClean="0"/>
              <a:t>Faner</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364473"/>
          </a:xfrm>
        </p:spPr>
        <p:txBody>
          <a:bodyPr/>
          <a:lstStyle/>
          <a:p>
            <a:r>
              <a:rPr lang="nb-NO" sz="2400" dirty="0" smtClean="0"/>
              <a:t>Faner</a:t>
            </a:r>
            <a:endParaRPr lang="nb-NO" sz="2400" dirty="0"/>
          </a:p>
        </p:txBody>
      </p:sp>
    </p:spTree>
    <p:extLst>
      <p:ext uri="{BB962C8B-B14F-4D97-AF65-F5344CB8AC3E}">
        <p14:creationId xmlns:p14="http://schemas.microsoft.com/office/powerpoint/2010/main" val="3209331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364473"/>
          </a:xfrm>
        </p:spPr>
        <p:txBody>
          <a:bodyPr/>
          <a:lstStyle/>
          <a:p>
            <a:r>
              <a:rPr lang="nb-NO" sz="2400" dirty="0" smtClean="0"/>
              <a:t>Faner</a:t>
            </a:r>
            <a:endParaRPr lang="nb-NO" sz="2400" dirty="0"/>
          </a:p>
        </p:txBody>
      </p:sp>
    </p:spTree>
    <p:extLst>
      <p:ext uri="{BB962C8B-B14F-4D97-AF65-F5344CB8AC3E}">
        <p14:creationId xmlns:p14="http://schemas.microsoft.com/office/powerpoint/2010/main" val="2981699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t>
            </a:r>
            <a:r>
              <a:rPr lang="nb-NO"/>
              <a:t>alle </a:t>
            </a:r>
            <a:r>
              <a:rPr lang="nb-NO" smtClean="0"/>
              <a:t>sammen!</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a:t>
            </a:r>
            <a:r>
              <a:rPr lang="nb-NO" sz="2400" b="1" dirty="0" smtClean="0">
                <a:solidFill>
                  <a:schemeClr val="tx1"/>
                </a:solidFill>
              </a:rPr>
              <a:t>på å:</a:t>
            </a:r>
            <a:endParaRPr lang="nb-NO" sz="2400" b="1" dirty="0">
              <a:solidFill>
                <a:schemeClr val="tx1"/>
              </a:solidFill>
            </a:endParaRPr>
          </a:p>
          <a:p>
            <a:pPr>
              <a:buFontTx/>
              <a:buChar char="-"/>
            </a:pPr>
            <a:r>
              <a:rPr lang="nb-NO" sz="2400" dirty="0" smtClean="0"/>
              <a:t>Åpne </a:t>
            </a:r>
            <a:r>
              <a:rPr lang="nb-NO" sz="2400" dirty="0"/>
              <a:t>nettleseren</a:t>
            </a:r>
          </a:p>
          <a:p>
            <a:pPr>
              <a:buFontTx/>
              <a:buChar char="-"/>
            </a:pPr>
            <a:r>
              <a:rPr lang="nb-NO" sz="2400" dirty="0"/>
              <a:t>Gå inn på hjemmesider</a:t>
            </a:r>
          </a:p>
          <a:p>
            <a:pPr>
              <a:buFontTx/>
              <a:buChar char="-"/>
            </a:pPr>
            <a:r>
              <a:rPr lang="nb-NO" sz="2400" dirty="0"/>
              <a:t>Søke med ett og </a:t>
            </a:r>
            <a:r>
              <a:rPr lang="nb-NO" sz="2400" dirty="0" smtClean="0"/>
              <a:t>flere </a:t>
            </a:r>
            <a:r>
              <a:rPr lang="nb-NO" sz="2400" dirty="0"/>
              <a:t>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2202</TotalTime>
  <Words>1559</Words>
  <Application>Microsoft Office PowerPoint</Application>
  <PresentationFormat>Widescreen</PresentationFormat>
  <Paragraphs>267</Paragraphs>
  <Slides>36</Slides>
  <Notes>35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Calibri</vt:lpstr>
      <vt:lpstr>Calibri Light</vt:lpstr>
      <vt:lpstr>Wingdings</vt:lpstr>
      <vt:lpstr>Office-tema</vt:lpstr>
      <vt:lpstr>LÆR Å BRUKE INTERNETT</vt:lpstr>
      <vt:lpstr>Del 1</vt:lpstr>
      <vt:lpstr>Åpne nettleseren og lær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Del 2</vt:lpstr>
      <vt:lpstr>Finne frem på en nettside</vt:lpstr>
      <vt:lpstr>Finne frem på en nettside</vt:lpstr>
      <vt:lpstr>Finne frem på en nettside</vt:lpstr>
      <vt:lpstr>Finne frem på en nettside</vt:lpstr>
      <vt:lpstr>Del 3</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Del 4</vt:lpstr>
      <vt:lpstr>Faner</vt:lpstr>
      <vt:lpstr>Faner</vt:lpstr>
      <vt:lpstr>Faner</vt:lpstr>
      <vt:lpstr>Faner</vt:lpstr>
      <vt:lpstr>Faner</vt:lpstr>
      <vt:lpstr>Faner</vt:lpstr>
      <vt:lpstr>Ferdig – godt jobba alle sammen!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424</cp:revision>
  <dcterms:created xsi:type="dcterms:W3CDTF">2015-09-22T07:17:48Z</dcterms:created>
  <dcterms:modified xsi:type="dcterms:W3CDTF">2015-11-02T08:54:20Z</dcterms:modified>
</cp:coreProperties>
</file>