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handoutMasterIdLst>
    <p:handoutMasterId r:id="rId39"/>
  </p:handoutMasterIdLst>
  <p:sldIdLst>
    <p:sldId id="276" r:id="rId5"/>
    <p:sldId id="287" r:id="rId6"/>
    <p:sldId id="315" r:id="rId7"/>
    <p:sldId id="278" r:id="rId8"/>
    <p:sldId id="316" r:id="rId9"/>
    <p:sldId id="317" r:id="rId10"/>
    <p:sldId id="318" r:id="rId11"/>
    <p:sldId id="319" r:id="rId12"/>
    <p:sldId id="320" r:id="rId13"/>
    <p:sldId id="322" r:id="rId14"/>
    <p:sldId id="323" r:id="rId15"/>
    <p:sldId id="324" r:id="rId16"/>
    <p:sldId id="293" r:id="rId17"/>
    <p:sldId id="314" r:id="rId18"/>
    <p:sldId id="325" r:id="rId19"/>
    <p:sldId id="326" r:id="rId20"/>
    <p:sldId id="327" r:id="rId21"/>
    <p:sldId id="296" r:id="rId22"/>
    <p:sldId id="313" r:id="rId23"/>
    <p:sldId id="337" r:id="rId24"/>
    <p:sldId id="328" r:id="rId25"/>
    <p:sldId id="329" r:id="rId26"/>
    <p:sldId id="330" r:id="rId27"/>
    <p:sldId id="331" r:id="rId28"/>
    <p:sldId id="332" r:id="rId29"/>
    <p:sldId id="334" r:id="rId30"/>
    <p:sldId id="335" r:id="rId31"/>
    <p:sldId id="341" r:id="rId32"/>
    <p:sldId id="342" r:id="rId33"/>
    <p:sldId id="336" r:id="rId34"/>
    <p:sldId id="339" r:id="rId35"/>
    <p:sldId id="340" r:id="rId36"/>
    <p:sldId id="305" r:id="rId37"/>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da Aspeslåen Erikstad" initials="IA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0BF4B-EEFA-43FC-BA0F-2D6B2912829C}" v="2" dt="2024-01-25T14:45:12.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3698" autoAdjust="0"/>
  </p:normalViewPr>
  <p:slideViewPr>
    <p:cSldViewPr snapToGrid="0">
      <p:cViewPr>
        <p:scale>
          <a:sx n="126" d="100"/>
          <a:sy n="126" d="100"/>
        </p:scale>
        <p:origin x="-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ja Aas" userId="4d12f1d7-f4da-4dcf-ab76-2290f6abc8a8" providerId="ADAL" clId="{62B0BF4B-EEFA-43FC-BA0F-2D6B2912829C}"/>
    <pc:docChg chg="undo custSel delSld modSld">
      <pc:chgData name="Tanja Aas" userId="4d12f1d7-f4da-4dcf-ab76-2290f6abc8a8" providerId="ADAL" clId="{62B0BF4B-EEFA-43FC-BA0F-2D6B2912829C}" dt="2024-01-26T15:44:35.156" v="697" actId="313"/>
      <pc:docMkLst>
        <pc:docMk/>
      </pc:docMkLst>
      <pc:sldChg chg="addSp delSp modSp mod modNotesTx">
        <pc:chgData name="Tanja Aas" userId="4d12f1d7-f4da-4dcf-ab76-2290f6abc8a8" providerId="ADAL" clId="{62B0BF4B-EEFA-43FC-BA0F-2D6B2912829C}" dt="2024-01-25T13:24:58.692" v="686" actId="6549"/>
        <pc:sldMkLst>
          <pc:docMk/>
          <pc:sldMk cId="532452128" sldId="278"/>
        </pc:sldMkLst>
        <pc:spChg chg="del">
          <ac:chgData name="Tanja Aas" userId="4d12f1d7-f4da-4dcf-ab76-2290f6abc8a8" providerId="ADAL" clId="{62B0BF4B-EEFA-43FC-BA0F-2D6B2912829C}" dt="2024-01-19T14:29:23.434" v="73" actId="478"/>
          <ac:spMkLst>
            <pc:docMk/>
            <pc:sldMk cId="532452128" sldId="278"/>
            <ac:spMk id="19" creationId="{00000000-0000-0000-0000-000000000000}"/>
          </ac:spMkLst>
        </pc:spChg>
        <pc:picChg chg="add del ord">
          <ac:chgData name="Tanja Aas" userId="4d12f1d7-f4da-4dcf-ab76-2290f6abc8a8" providerId="ADAL" clId="{62B0BF4B-EEFA-43FC-BA0F-2D6B2912829C}" dt="2024-01-19T14:30:16.785" v="86" actId="167"/>
          <ac:picMkLst>
            <pc:docMk/>
            <pc:sldMk cId="532452128" sldId="278"/>
            <ac:picMk id="3" creationId="{00000000-0000-0000-0000-000000000000}"/>
          </ac:picMkLst>
        </pc:picChg>
        <pc:picChg chg="add del">
          <ac:chgData name="Tanja Aas" userId="4d12f1d7-f4da-4dcf-ab76-2290f6abc8a8" providerId="ADAL" clId="{62B0BF4B-EEFA-43FC-BA0F-2D6B2912829C}" dt="2024-01-19T14:29:37.920" v="77" actId="22"/>
          <ac:picMkLst>
            <pc:docMk/>
            <pc:sldMk cId="532452128" sldId="278"/>
            <ac:picMk id="6" creationId="{6CD75CD2-9BE6-EFB6-E248-5471A07386D6}"/>
          </ac:picMkLst>
        </pc:picChg>
        <pc:picChg chg="add mod ord">
          <ac:chgData name="Tanja Aas" userId="4d12f1d7-f4da-4dcf-ab76-2290f6abc8a8" providerId="ADAL" clId="{62B0BF4B-EEFA-43FC-BA0F-2D6B2912829C}" dt="2024-01-19T14:30:10.836" v="85" actId="167"/>
          <ac:picMkLst>
            <pc:docMk/>
            <pc:sldMk cId="532452128" sldId="278"/>
            <ac:picMk id="9" creationId="{3B2A2BD7-09DB-EE7D-F2CC-8B421424F042}"/>
          </ac:picMkLst>
        </pc:picChg>
        <pc:picChg chg="add del">
          <ac:chgData name="Tanja Aas" userId="4d12f1d7-f4da-4dcf-ab76-2290f6abc8a8" providerId="ADAL" clId="{62B0BF4B-EEFA-43FC-BA0F-2D6B2912829C}" dt="2024-01-19T14:29:43.212" v="80" actId="478"/>
          <ac:picMkLst>
            <pc:docMk/>
            <pc:sldMk cId="532452128" sldId="278"/>
            <ac:picMk id="22" creationId="{00000000-0000-0000-0000-000000000000}"/>
          </ac:picMkLst>
        </pc:picChg>
      </pc:sldChg>
      <pc:sldChg chg="modSp mod">
        <pc:chgData name="Tanja Aas" userId="4d12f1d7-f4da-4dcf-ab76-2290f6abc8a8" providerId="ADAL" clId="{62B0BF4B-EEFA-43FC-BA0F-2D6B2912829C}" dt="2024-01-19T14:50:34.165" v="501" actId="20577"/>
        <pc:sldMkLst>
          <pc:docMk/>
          <pc:sldMk cId="1568975778" sldId="313"/>
        </pc:sldMkLst>
        <pc:spChg chg="mod">
          <ac:chgData name="Tanja Aas" userId="4d12f1d7-f4da-4dcf-ab76-2290f6abc8a8" providerId="ADAL" clId="{62B0BF4B-EEFA-43FC-BA0F-2D6B2912829C}" dt="2024-01-19T14:50:34.165" v="501" actId="20577"/>
          <ac:spMkLst>
            <pc:docMk/>
            <pc:sldMk cId="1568975778" sldId="313"/>
            <ac:spMk id="7" creationId="{00000000-0000-0000-0000-000000000000}"/>
          </ac:spMkLst>
        </pc:spChg>
      </pc:sldChg>
      <pc:sldChg chg="addSp delSp modSp mod modNotesTx">
        <pc:chgData name="Tanja Aas" userId="4d12f1d7-f4da-4dcf-ab76-2290f6abc8a8" providerId="ADAL" clId="{62B0BF4B-EEFA-43FC-BA0F-2D6B2912829C}" dt="2024-01-25T13:24:36.310" v="685" actId="6549"/>
        <pc:sldMkLst>
          <pc:docMk/>
          <pc:sldMk cId="4037825804" sldId="315"/>
        </pc:sldMkLst>
        <pc:spChg chg="mod">
          <ac:chgData name="Tanja Aas" userId="4d12f1d7-f4da-4dcf-ab76-2290f6abc8a8" providerId="ADAL" clId="{62B0BF4B-EEFA-43FC-BA0F-2D6B2912829C}" dt="2024-01-19T14:26:05.037" v="4" actId="20577"/>
          <ac:spMkLst>
            <pc:docMk/>
            <pc:sldMk cId="4037825804" sldId="315"/>
            <ac:spMk id="11" creationId="{00000000-0000-0000-0000-000000000000}"/>
          </ac:spMkLst>
        </pc:spChg>
        <pc:picChg chg="del mod">
          <ac:chgData name="Tanja Aas" userId="4d12f1d7-f4da-4dcf-ab76-2290f6abc8a8" providerId="ADAL" clId="{62B0BF4B-EEFA-43FC-BA0F-2D6B2912829C}" dt="2024-01-19T14:28:42.700" v="8" actId="478"/>
          <ac:picMkLst>
            <pc:docMk/>
            <pc:sldMk cId="4037825804" sldId="315"/>
            <ac:picMk id="10" creationId="{00000000-0000-0000-0000-000000000000}"/>
          </ac:picMkLst>
        </pc:picChg>
        <pc:picChg chg="add mod">
          <ac:chgData name="Tanja Aas" userId="4d12f1d7-f4da-4dcf-ab76-2290f6abc8a8" providerId="ADAL" clId="{62B0BF4B-EEFA-43FC-BA0F-2D6B2912829C}" dt="2024-01-19T14:28:40.591" v="7" actId="1076"/>
          <ac:picMkLst>
            <pc:docMk/>
            <pc:sldMk cId="4037825804" sldId="315"/>
            <ac:picMk id="15" creationId="{8797EECF-0790-62AB-F24E-42E6E545A4AC}"/>
          </ac:picMkLst>
        </pc:picChg>
      </pc:sldChg>
      <pc:sldChg chg="modNotesTx">
        <pc:chgData name="Tanja Aas" userId="4d12f1d7-f4da-4dcf-ab76-2290f6abc8a8" providerId="ADAL" clId="{62B0BF4B-EEFA-43FC-BA0F-2D6B2912829C}" dt="2024-01-25T13:25:08.273" v="687" actId="6549"/>
        <pc:sldMkLst>
          <pc:docMk/>
          <pc:sldMk cId="1211204516" sldId="316"/>
        </pc:sldMkLst>
      </pc:sldChg>
      <pc:sldChg chg="addSp delSp modSp mod">
        <pc:chgData name="Tanja Aas" userId="4d12f1d7-f4da-4dcf-ab76-2290f6abc8a8" providerId="ADAL" clId="{62B0BF4B-EEFA-43FC-BA0F-2D6B2912829C}" dt="2024-01-19T14:31:57.038" v="166" actId="167"/>
        <pc:sldMkLst>
          <pc:docMk/>
          <pc:sldMk cId="2466948028" sldId="317"/>
        </pc:sldMkLst>
        <pc:picChg chg="add mod ord">
          <ac:chgData name="Tanja Aas" userId="4d12f1d7-f4da-4dcf-ab76-2290f6abc8a8" providerId="ADAL" clId="{62B0BF4B-EEFA-43FC-BA0F-2D6B2912829C}" dt="2024-01-19T14:31:52.926" v="165" actId="167"/>
          <ac:picMkLst>
            <pc:docMk/>
            <pc:sldMk cId="2466948028" sldId="317"/>
            <ac:picMk id="5" creationId="{022A2505-F908-8F04-1A7B-FD1D9A2A1928}"/>
          </ac:picMkLst>
        </pc:picChg>
        <pc:picChg chg="ord">
          <ac:chgData name="Tanja Aas" userId="4d12f1d7-f4da-4dcf-ab76-2290f6abc8a8" providerId="ADAL" clId="{62B0BF4B-EEFA-43FC-BA0F-2D6B2912829C}" dt="2024-01-19T14:31:57.038" v="166" actId="167"/>
          <ac:picMkLst>
            <pc:docMk/>
            <pc:sldMk cId="2466948028" sldId="317"/>
            <ac:picMk id="25" creationId="{00000000-0000-0000-0000-000000000000}"/>
          </ac:picMkLst>
        </pc:picChg>
        <pc:picChg chg="del">
          <ac:chgData name="Tanja Aas" userId="4d12f1d7-f4da-4dcf-ab76-2290f6abc8a8" providerId="ADAL" clId="{62B0BF4B-EEFA-43FC-BA0F-2D6B2912829C}" dt="2024-01-19T14:31:35.964" v="160" actId="478"/>
          <ac:picMkLst>
            <pc:docMk/>
            <pc:sldMk cId="2466948028" sldId="317"/>
            <ac:picMk id="27" creationId="{00000000-0000-0000-0000-000000000000}"/>
          </ac:picMkLst>
        </pc:picChg>
      </pc:sldChg>
      <pc:sldChg chg="addSp delSp modSp mod modNotesTx">
        <pc:chgData name="Tanja Aas" userId="4d12f1d7-f4da-4dcf-ab76-2290f6abc8a8" providerId="ADAL" clId="{62B0BF4B-EEFA-43FC-BA0F-2D6B2912829C}" dt="2024-01-25T13:25:19.666" v="688" actId="6549"/>
        <pc:sldMkLst>
          <pc:docMk/>
          <pc:sldMk cId="559182166" sldId="318"/>
        </pc:sldMkLst>
        <pc:picChg chg="del">
          <ac:chgData name="Tanja Aas" userId="4d12f1d7-f4da-4dcf-ab76-2290f6abc8a8" providerId="ADAL" clId="{62B0BF4B-EEFA-43FC-BA0F-2D6B2912829C}" dt="2024-01-19T14:33:30.594" v="167" actId="478"/>
          <ac:picMkLst>
            <pc:docMk/>
            <pc:sldMk cId="559182166" sldId="318"/>
            <ac:picMk id="10" creationId="{00000000-0000-0000-0000-000000000000}"/>
          </ac:picMkLst>
        </pc:picChg>
        <pc:picChg chg="add mod">
          <ac:chgData name="Tanja Aas" userId="4d12f1d7-f4da-4dcf-ab76-2290f6abc8a8" providerId="ADAL" clId="{62B0BF4B-EEFA-43FC-BA0F-2D6B2912829C}" dt="2024-01-19T14:33:42.402" v="171" actId="14100"/>
          <ac:picMkLst>
            <pc:docMk/>
            <pc:sldMk cId="559182166" sldId="318"/>
            <ac:picMk id="12" creationId="{2CA16A16-5552-CA80-14A5-14FA9FFBE17D}"/>
          </ac:picMkLst>
        </pc:picChg>
      </pc:sldChg>
      <pc:sldChg chg="del mod modShow modNotesTx">
        <pc:chgData name="Tanja Aas" userId="4d12f1d7-f4da-4dcf-ab76-2290f6abc8a8" providerId="ADAL" clId="{62B0BF4B-EEFA-43FC-BA0F-2D6B2912829C}" dt="2024-01-25T13:25:28.590" v="689" actId="2696"/>
        <pc:sldMkLst>
          <pc:docMk/>
          <pc:sldMk cId="1322245531" sldId="321"/>
        </pc:sldMkLst>
      </pc:sldChg>
      <pc:sldChg chg="modSp mod">
        <pc:chgData name="Tanja Aas" userId="4d12f1d7-f4da-4dcf-ab76-2290f6abc8a8" providerId="ADAL" clId="{62B0BF4B-EEFA-43FC-BA0F-2D6B2912829C}" dt="2024-01-19T14:45:30.753" v="497" actId="1076"/>
        <pc:sldMkLst>
          <pc:docMk/>
          <pc:sldMk cId="3426817964" sldId="322"/>
        </pc:sldMkLst>
        <pc:spChg chg="mod">
          <ac:chgData name="Tanja Aas" userId="4d12f1d7-f4da-4dcf-ab76-2290f6abc8a8" providerId="ADAL" clId="{62B0BF4B-EEFA-43FC-BA0F-2D6B2912829C}" dt="2024-01-19T14:42:32.726" v="332" actId="1076"/>
          <ac:spMkLst>
            <pc:docMk/>
            <pc:sldMk cId="3426817964" sldId="322"/>
            <ac:spMk id="6" creationId="{00000000-0000-0000-0000-000000000000}"/>
          </ac:spMkLst>
        </pc:spChg>
        <pc:spChg chg="mod">
          <ac:chgData name="Tanja Aas" userId="4d12f1d7-f4da-4dcf-ab76-2290f6abc8a8" providerId="ADAL" clId="{62B0BF4B-EEFA-43FC-BA0F-2D6B2912829C}" dt="2024-01-19T14:45:30.753" v="497" actId="1076"/>
          <ac:spMkLst>
            <pc:docMk/>
            <pc:sldMk cId="3426817964" sldId="322"/>
            <ac:spMk id="7" creationId="{00000000-0000-0000-0000-000000000000}"/>
          </ac:spMkLst>
        </pc:spChg>
      </pc:sldChg>
      <pc:sldChg chg="modSp mod">
        <pc:chgData name="Tanja Aas" userId="4d12f1d7-f4da-4dcf-ab76-2290f6abc8a8" providerId="ADAL" clId="{62B0BF4B-EEFA-43FC-BA0F-2D6B2912829C}" dt="2024-01-19T14:45:22.156" v="496" actId="1076"/>
        <pc:sldMkLst>
          <pc:docMk/>
          <pc:sldMk cId="3445599992" sldId="323"/>
        </pc:sldMkLst>
        <pc:spChg chg="mod">
          <ac:chgData name="Tanja Aas" userId="4d12f1d7-f4da-4dcf-ab76-2290f6abc8a8" providerId="ADAL" clId="{62B0BF4B-EEFA-43FC-BA0F-2D6B2912829C}" dt="2024-01-19T14:45:14.237" v="495" actId="1076"/>
          <ac:spMkLst>
            <pc:docMk/>
            <pc:sldMk cId="3445599992" sldId="323"/>
            <ac:spMk id="6" creationId="{00000000-0000-0000-0000-000000000000}"/>
          </ac:spMkLst>
        </pc:spChg>
        <pc:spChg chg="mod">
          <ac:chgData name="Tanja Aas" userId="4d12f1d7-f4da-4dcf-ab76-2290f6abc8a8" providerId="ADAL" clId="{62B0BF4B-EEFA-43FC-BA0F-2D6B2912829C}" dt="2024-01-19T14:45:22.156" v="496" actId="1076"/>
          <ac:spMkLst>
            <pc:docMk/>
            <pc:sldMk cId="3445599992" sldId="323"/>
            <ac:spMk id="7" creationId="{00000000-0000-0000-0000-000000000000}"/>
          </ac:spMkLst>
        </pc:spChg>
      </pc:sldChg>
      <pc:sldChg chg="modSp mod modNotesTx">
        <pc:chgData name="Tanja Aas" userId="4d12f1d7-f4da-4dcf-ab76-2290f6abc8a8" providerId="ADAL" clId="{62B0BF4B-EEFA-43FC-BA0F-2D6B2912829C}" dt="2024-01-25T13:25:39.744" v="690" actId="6549"/>
        <pc:sldMkLst>
          <pc:docMk/>
          <pc:sldMk cId="229502762" sldId="324"/>
        </pc:sldMkLst>
        <pc:spChg chg="mod">
          <ac:chgData name="Tanja Aas" userId="4d12f1d7-f4da-4dcf-ab76-2290f6abc8a8" providerId="ADAL" clId="{62B0BF4B-EEFA-43FC-BA0F-2D6B2912829C}" dt="2024-01-19T14:43:11.165" v="341" actId="20577"/>
          <ac:spMkLst>
            <pc:docMk/>
            <pc:sldMk cId="229502762" sldId="324"/>
            <ac:spMk id="11" creationId="{00000000-0000-0000-0000-000000000000}"/>
          </ac:spMkLst>
        </pc:spChg>
      </pc:sldChg>
      <pc:sldChg chg="modSp mod">
        <pc:chgData name="Tanja Aas" userId="4d12f1d7-f4da-4dcf-ab76-2290f6abc8a8" providerId="ADAL" clId="{62B0BF4B-EEFA-43FC-BA0F-2D6B2912829C}" dt="2024-01-19T14:50:56.040" v="509" actId="20577"/>
        <pc:sldMkLst>
          <pc:docMk/>
          <pc:sldMk cId="327763899" sldId="328"/>
        </pc:sldMkLst>
        <pc:spChg chg="mod">
          <ac:chgData name="Tanja Aas" userId="4d12f1d7-f4da-4dcf-ab76-2290f6abc8a8" providerId="ADAL" clId="{62B0BF4B-EEFA-43FC-BA0F-2D6B2912829C}" dt="2024-01-19T14:50:56.040" v="509" actId="20577"/>
          <ac:spMkLst>
            <pc:docMk/>
            <pc:sldMk cId="327763899" sldId="328"/>
            <ac:spMk id="7" creationId="{00000000-0000-0000-0000-000000000000}"/>
          </ac:spMkLst>
        </pc:spChg>
      </pc:sldChg>
      <pc:sldChg chg="modSp mod">
        <pc:chgData name="Tanja Aas" userId="4d12f1d7-f4da-4dcf-ab76-2290f6abc8a8" providerId="ADAL" clId="{62B0BF4B-EEFA-43FC-BA0F-2D6B2912829C}" dt="2024-01-19T14:51:03.928" v="513" actId="20577"/>
        <pc:sldMkLst>
          <pc:docMk/>
          <pc:sldMk cId="3079197181" sldId="329"/>
        </pc:sldMkLst>
        <pc:spChg chg="mod">
          <ac:chgData name="Tanja Aas" userId="4d12f1d7-f4da-4dcf-ab76-2290f6abc8a8" providerId="ADAL" clId="{62B0BF4B-EEFA-43FC-BA0F-2D6B2912829C}" dt="2024-01-19T14:51:03.928" v="513" actId="20577"/>
          <ac:spMkLst>
            <pc:docMk/>
            <pc:sldMk cId="3079197181" sldId="329"/>
            <ac:spMk id="7" creationId="{00000000-0000-0000-0000-000000000000}"/>
          </ac:spMkLst>
        </pc:spChg>
      </pc:sldChg>
      <pc:sldChg chg="modSp mod">
        <pc:chgData name="Tanja Aas" userId="4d12f1d7-f4da-4dcf-ab76-2290f6abc8a8" providerId="ADAL" clId="{62B0BF4B-EEFA-43FC-BA0F-2D6B2912829C}" dt="2024-01-19T14:51:16.328" v="517" actId="20577"/>
        <pc:sldMkLst>
          <pc:docMk/>
          <pc:sldMk cId="3438311671" sldId="330"/>
        </pc:sldMkLst>
        <pc:spChg chg="mod">
          <ac:chgData name="Tanja Aas" userId="4d12f1d7-f4da-4dcf-ab76-2290f6abc8a8" providerId="ADAL" clId="{62B0BF4B-EEFA-43FC-BA0F-2D6B2912829C}" dt="2024-01-19T14:51:16.328" v="517" actId="20577"/>
          <ac:spMkLst>
            <pc:docMk/>
            <pc:sldMk cId="3438311671" sldId="330"/>
            <ac:spMk id="7" creationId="{00000000-0000-0000-0000-000000000000}"/>
          </ac:spMkLst>
        </pc:spChg>
      </pc:sldChg>
      <pc:sldChg chg="modSp mod modNotesTx">
        <pc:chgData name="Tanja Aas" userId="4d12f1d7-f4da-4dcf-ab76-2290f6abc8a8" providerId="ADAL" clId="{62B0BF4B-EEFA-43FC-BA0F-2D6B2912829C}" dt="2024-01-26T15:44:35.156" v="697" actId="313"/>
        <pc:sldMkLst>
          <pc:docMk/>
          <pc:sldMk cId="3002564133" sldId="332"/>
        </pc:sldMkLst>
        <pc:spChg chg="mod">
          <ac:chgData name="Tanja Aas" userId="4d12f1d7-f4da-4dcf-ab76-2290f6abc8a8" providerId="ADAL" clId="{62B0BF4B-EEFA-43FC-BA0F-2D6B2912829C}" dt="2024-01-19T14:51:27.298" v="521" actId="20577"/>
          <ac:spMkLst>
            <pc:docMk/>
            <pc:sldMk cId="3002564133" sldId="332"/>
            <ac:spMk id="14" creationId="{00000000-0000-0000-0000-000000000000}"/>
          </ac:spMkLst>
        </pc:spChg>
      </pc:sldChg>
      <pc:sldChg chg="del mod modShow modNotesTx">
        <pc:chgData name="Tanja Aas" userId="4d12f1d7-f4da-4dcf-ab76-2290f6abc8a8" providerId="ADAL" clId="{62B0BF4B-EEFA-43FC-BA0F-2D6B2912829C}" dt="2024-01-25T13:26:06.534" v="691" actId="2696"/>
        <pc:sldMkLst>
          <pc:docMk/>
          <pc:sldMk cId="3779151685" sldId="333"/>
        </pc:sldMkLst>
      </pc:sldChg>
      <pc:sldChg chg="modSp mod">
        <pc:chgData name="Tanja Aas" userId="4d12f1d7-f4da-4dcf-ab76-2290f6abc8a8" providerId="ADAL" clId="{62B0BF4B-EEFA-43FC-BA0F-2D6B2912829C}" dt="2024-01-19T14:50:47.096" v="505" actId="20577"/>
        <pc:sldMkLst>
          <pc:docMk/>
          <pc:sldMk cId="228766228" sldId="337"/>
        </pc:sldMkLst>
        <pc:spChg chg="mod">
          <ac:chgData name="Tanja Aas" userId="4d12f1d7-f4da-4dcf-ab76-2290f6abc8a8" providerId="ADAL" clId="{62B0BF4B-EEFA-43FC-BA0F-2D6B2912829C}" dt="2024-01-19T14:50:47.096" v="505" actId="20577"/>
          <ac:spMkLst>
            <pc:docMk/>
            <pc:sldMk cId="228766228" sldId="337"/>
            <ac:spMk id="7" creationId="{00000000-0000-0000-0000-000000000000}"/>
          </ac:spMkLst>
        </pc:spChg>
      </pc:sldChg>
      <pc:sldChg chg="del mod modShow modNotesTx">
        <pc:chgData name="Tanja Aas" userId="4d12f1d7-f4da-4dcf-ab76-2290f6abc8a8" providerId="ADAL" clId="{62B0BF4B-EEFA-43FC-BA0F-2D6B2912829C}" dt="2024-01-25T13:26:09.277" v="692" actId="2696"/>
        <pc:sldMkLst>
          <pc:docMk/>
          <pc:sldMk cId="2783113544" sldId="33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6EE591F1-365D-9A44-BAB0-9478600B76DC}" type="datetimeFigureOut">
              <a:t>25.01.2024</a:t>
            </a:fld>
            <a:endParaRPr lang="nb-NO"/>
          </a:p>
        </p:txBody>
      </p:sp>
      <p:sp>
        <p:nvSpPr>
          <p:cNvPr id="4" name="Plassholder for bunntekst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7EC96447-93CD-D248-8463-E4F159614110}" type="slidenum">
              <a:t>‹#›</a:t>
            </a:fld>
            <a:endParaRPr lang="nb-NO"/>
          </a:p>
        </p:txBody>
      </p:sp>
    </p:spTree>
    <p:extLst>
      <p:ext uri="{BB962C8B-B14F-4D97-AF65-F5344CB8AC3E}">
        <p14:creationId xmlns:p14="http://schemas.microsoft.com/office/powerpoint/2010/main" val="2593103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FF0B15F3-F8D5-4A64-AADD-6C8711A9C4A2}" type="datetimeFigureOut">
              <a:rPr lang="nb-NO" smtClean="0"/>
              <a:t>24.01.2024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6C254B7B-5006-4AAE-B324-0D18C385F145}" type="slidenum">
              <a:rPr lang="nb-NO" smtClean="0"/>
              <a:t>‹#›</a:t>
            </a:fld>
            <a:endParaRPr lang="nb-NO"/>
          </a:p>
        </p:txBody>
      </p:sp>
    </p:spTree>
    <p:extLst>
      <p:ext uri="{BB962C8B-B14F-4D97-AF65-F5344CB8AC3E}">
        <p14:creationId xmlns:p14="http://schemas.microsoft.com/office/powerpoint/2010/main" val="4272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Gå gjennom læringsmålene</a:t>
            </a:r>
            <a:r>
              <a:rPr lang="nb-NO" b="1" baseline="0" dirty="0"/>
              <a:t> med kursdeltakerne før du starter selve opplæringen. Dette vil gjøre det lettere for dem å lære og huske det de har lært.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a:t>
            </a:fld>
            <a:endParaRPr lang="nb-NO"/>
          </a:p>
        </p:txBody>
      </p:sp>
    </p:spTree>
    <p:extLst>
      <p:ext uri="{BB962C8B-B14F-4D97-AF65-F5344CB8AC3E}">
        <p14:creationId xmlns:p14="http://schemas.microsoft.com/office/powerpoint/2010/main" val="550293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a:t>"kongehuset" er navnet på siden.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10</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a:t>".</a:t>
            </a:r>
            <a:r>
              <a:rPr lang="nb-NO" baseline="0" dirty="0" err="1"/>
              <a:t>no</a:t>
            </a:r>
            <a:r>
              <a:rPr lang="nb-NO" baseline="0" dirty="0"/>
              <a:t>" betyr at siden er norsk.</a:t>
            </a:r>
          </a:p>
          <a:p>
            <a:pPr marL="0" indent="0">
              <a:buFontTx/>
              <a:buNone/>
            </a:pPr>
            <a:endParaRPr lang="nb-NO" baseline="0" dirty="0"/>
          </a:p>
          <a:p>
            <a:pPr marL="0" indent="0">
              <a:buFontTx/>
              <a:buNone/>
            </a:pPr>
            <a:r>
              <a:rPr lang="nb-NO" baseline="0" dirty="0"/>
              <a:t>Å bruke nettadresser er veldig greit når man vet adressen til den siden man ønsker å besøke. Da vet man at man kommer til riktig sted. Senere skal vi se på hvordan man kan søke seg frem til en side.</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11</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baseline="0" dirty="0"/>
              <a:t>For å kunne skrive i adresselinjen må man først klikke på den. Etter at man har skrevet ferdig adressen trykker man "Enter"-knappen på tastaturet. Den er ganske stor og ligger til høyre for bokstavene. Hos noen står det "Enter" på knappen, hos andre står det "Go" eller "Return". Hos noen har knappen bilde av en pil med vinkel.</a:t>
            </a:r>
          </a:p>
          <a:p>
            <a:pPr marL="0" indent="0">
              <a:buFontTx/>
              <a:buNone/>
            </a:pPr>
            <a:endParaRPr lang="nb-NO" baseline="0" dirty="0"/>
          </a:p>
          <a:p>
            <a:pPr marL="0" indent="0">
              <a:buFontTx/>
              <a:buNone/>
            </a:pPr>
            <a:r>
              <a:rPr lang="nb-NO" b="1" baseline="0" dirty="0"/>
              <a:t>Be alle om å skrive inn "kongehuset.no" i nettleseren sin, og trykke "</a:t>
            </a:r>
            <a:r>
              <a:rPr lang="nb-NO" b="1" baseline="0" dirty="0" err="1"/>
              <a:t>enter</a:t>
            </a:r>
            <a:r>
              <a:rPr lang="nb-NO" b="1" baseline="0" dirty="0"/>
              <a:t>"-tasten. </a:t>
            </a:r>
          </a:p>
          <a:p>
            <a:pPr marL="0" indent="0">
              <a:buFontTx/>
              <a:buNone/>
            </a:pPr>
            <a:endParaRPr lang="nb-NO" b="1" baseline="0" dirty="0"/>
          </a:p>
          <a:p>
            <a:pPr marL="0" indent="0">
              <a:buFontTx/>
              <a:buNone/>
            </a:pPr>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12</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13</a:t>
            </a:fld>
            <a:endParaRPr lang="nb-NO"/>
          </a:p>
        </p:txBody>
      </p:sp>
    </p:spTree>
    <p:extLst>
      <p:ext uri="{BB962C8B-B14F-4D97-AF65-F5344CB8AC3E}">
        <p14:creationId xmlns:p14="http://schemas.microsoft.com/office/powerpoint/2010/main" val="228181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Siden som</a:t>
            </a:r>
            <a:r>
              <a:rPr lang="nb-NO" baseline="0" dirty="0"/>
              <a:t> først kommer opp er forsiden. Den inneholder en del informasjon, men ikke alt. For å finne informasjon om andre tema kan man bruke sidens meny. Den ligger som oftest øverst eller til venstre på siden. Klikk på en menyoverskrift for å åpne den. Det går også an å trykke på andre elementer som bilder og artikler for å lese mer. Alt som kan trykkes på er en lenke.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14</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 som bruker datamaskin vil se at musepekeren forvandles til en liten hånd hver gang den er over en lenke man kan trykke på.</a:t>
            </a:r>
          </a:p>
          <a:p>
            <a:endParaRPr lang="nb-NO" baseline="0" dirty="0"/>
          </a:p>
          <a:p>
            <a:r>
              <a:rPr lang="nb-NO" b="1" baseline="0" dirty="0"/>
              <a:t>Få alle til å prøve å trykke på noen elementer på siden.</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15</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ganger kan det hende man klikker</a:t>
            </a:r>
            <a:r>
              <a:rPr lang="nb-NO" baseline="0" dirty="0"/>
              <a:t> på en lenke uten å mene det, eller av andre grunner ønsker å gå tilbake til noe man så på tidligere. Det finnes to knapper med piler på rett til venstre for adresselinjen. Trykk på pilen som peker mot venstre for å gå tilbake.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16</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Vil du gå framover igjen trykker du på pilen som peker mot høyre.</a:t>
            </a:r>
          </a:p>
          <a:p>
            <a:endParaRPr lang="nb-NO" baseline="0" dirty="0"/>
          </a:p>
          <a:p>
            <a:r>
              <a:rPr lang="nb-NO" b="1" baseline="0" dirty="0"/>
              <a:t>Be alle om å klikke på noen lenker og prøve å gå fram og tilbake.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ikke alltid man vet den eksakte hjemmesiden man</a:t>
            </a:r>
            <a:r>
              <a:rPr lang="nb-NO" baseline="0" dirty="0"/>
              <a:t> vil besøke. Da kan vi gjøre et søk. Det finnes mange søkemotorer, men Google er den vanligste. Noen kaller det å søke på nettet "å </a:t>
            </a:r>
            <a:r>
              <a:rPr lang="nb-NO" baseline="0" dirty="0" err="1"/>
              <a:t>google</a:t>
            </a:r>
            <a:r>
              <a:rPr lang="nb-NO" baseline="0" dirty="0"/>
              <a:t>".</a:t>
            </a:r>
          </a:p>
          <a:p>
            <a:endParaRPr lang="nb-NO" baseline="0" dirty="0"/>
          </a:p>
          <a:p>
            <a:r>
              <a:rPr lang="nb-NO" b="1" baseline="0" dirty="0"/>
              <a:t>Be alle om å gå inn på google.no.</a:t>
            </a:r>
          </a:p>
          <a:p>
            <a:endParaRPr lang="nb-NO" baseline="0" dirty="0"/>
          </a:p>
          <a:p>
            <a:r>
              <a:rPr lang="nb-NO" dirty="0"/>
              <a:t>På google.no får man opp et søkefelt midt på skjermen.</a:t>
            </a:r>
            <a:r>
              <a:rPr lang="nb-NO" baseline="0" dirty="0"/>
              <a:t> </a:t>
            </a:r>
            <a:r>
              <a:rPr lang="nb-NO" dirty="0"/>
              <a:t>Som vi var innpå tidligere kan adresselinjen brukes</a:t>
            </a:r>
            <a:r>
              <a:rPr lang="nb-NO" baseline="0" dirty="0"/>
              <a:t> som et søkefelt, men nå bruker vi Google.</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19</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For å søke på et tema skriver man det inn i søkefeltet og trykker "</a:t>
            </a:r>
            <a:r>
              <a:rPr lang="nb-NO" baseline="0" dirty="0" err="1"/>
              <a:t>enter</a:t>
            </a:r>
            <a:r>
              <a:rPr lang="nb-NO" baseline="0" dirty="0"/>
              <a:t>". </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20</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a:t>
            </a:fld>
            <a:endParaRPr lang="nb-NO"/>
          </a:p>
        </p:txBody>
      </p:sp>
    </p:spTree>
    <p:extLst>
      <p:ext uri="{BB962C8B-B14F-4D97-AF65-F5344CB8AC3E}">
        <p14:creationId xmlns:p14="http://schemas.microsoft.com/office/powerpoint/2010/main" val="1860669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a:t>
            </a:r>
            <a:r>
              <a:rPr lang="nb-NO" baseline="0" dirty="0"/>
              <a:t> er viktig å være presis i søkene sine. Hvis man for eksempel søker på ordet "kart" får man beskjed om at det er over to hundre millioner treff. Dette er ikke særlig nyttig dersom jeg ønsker å lære om eplekart. Skriver du derimot inn eplekart så får du opp færre treff, men de fleste er relaterte til dyrking av epler. </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21</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Mange</a:t>
            </a:r>
            <a:r>
              <a:rPr lang="nb-NO" baseline="0" dirty="0"/>
              <a:t> sider inneholder mer informasjon enn det det er plass til på skjermen. Da må man rulle (</a:t>
            </a:r>
            <a:r>
              <a:rPr lang="nb-NO" baseline="0" dirty="0" err="1"/>
              <a:t>scrolle</a:t>
            </a:r>
            <a:r>
              <a:rPr lang="nb-NO" baseline="0" dirty="0"/>
              <a:t>) for å se alt. De med datamaskin har et rullefelt helt til høyre i vinduet. Ta tak i den og dra opp og ned for å bevege deg opp og ned på siden.</a:t>
            </a:r>
            <a:endParaRPr lang="nb-NO" dirty="0"/>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22</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23</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a:t>
            </a:r>
            <a:r>
              <a:rPr lang="nb-NO" baseline="0" dirty="0"/>
              <a:t> med nettbrett bruker en finger på skjermen for å bevege seg opp og ned på siden.</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24</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Ofte vil man søke på mer enn ett ord.</a:t>
            </a:r>
            <a:r>
              <a:rPr lang="nb-NO" baseline="0" dirty="0"/>
              <a:t> Skal man en tur til Moss og ønsker å bo på hotell kan man søke "Hotell Moss". Da viser søkemotoren oss alle sider som inneholder ordene "hotell" og "Moss«.</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25</a:t>
            </a:fld>
            <a:endParaRPr lang="nb-NO"/>
          </a:p>
        </p:txBody>
      </p:sp>
    </p:spTree>
    <p:extLst>
      <p:ext uri="{BB962C8B-B14F-4D97-AF65-F5344CB8AC3E}">
        <p14:creationId xmlns:p14="http://schemas.microsoft.com/office/powerpoint/2010/main" val="2099924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26</a:t>
            </a:fld>
            <a:endParaRPr lang="nb-NO"/>
          </a:p>
        </p:txBody>
      </p:sp>
    </p:spTree>
    <p:extLst>
      <p:ext uri="{BB962C8B-B14F-4D97-AF65-F5344CB8AC3E}">
        <p14:creationId xmlns:p14="http://schemas.microsoft.com/office/powerpoint/2010/main" val="3359061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Noen ganger vil du kanskje ønske å åpne en ny nettside</a:t>
            </a:r>
            <a:r>
              <a:rPr lang="nb-NO" baseline="0" dirty="0"/>
              <a:t>, men samtidig ha muligheten til raskt å komme tilbake til den siden du alt er på. Da kan du åpne en ny "fane." </a:t>
            </a: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27</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For å åpne en fane må du enten trykke på det tomme feltet ved siden av den fanen du alt har åpen (der navnet på siden du er på står).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28</a:t>
            </a:fld>
            <a:endParaRPr lang="nb-NO"/>
          </a:p>
        </p:txBody>
      </p:sp>
    </p:spTree>
    <p:extLst>
      <p:ext uri="{BB962C8B-B14F-4D97-AF65-F5344CB8AC3E}">
        <p14:creationId xmlns:p14="http://schemas.microsoft.com/office/powerpoint/2010/main" val="491928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 som ikke har en slik en kan finne et pluss-tegn til høyre for adresselinjen og kan klikke på det. </a:t>
            </a:r>
          </a:p>
          <a:p>
            <a:endParaRPr lang="nb-NO" baseline="0" dirty="0"/>
          </a:p>
          <a:p>
            <a:r>
              <a:rPr lang="nb-NO" b="1" baseline="0" dirty="0"/>
              <a:t>Hjelp alle å få åpnet en ny fane. </a:t>
            </a:r>
            <a:endParaRPr lang="nb-NO" b="1"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29</a:t>
            </a:fld>
            <a:endParaRPr lang="nb-NO"/>
          </a:p>
        </p:txBody>
      </p:sp>
    </p:spTree>
    <p:extLst>
      <p:ext uri="{BB962C8B-B14F-4D97-AF65-F5344CB8AC3E}">
        <p14:creationId xmlns:p14="http://schemas.microsoft.com/office/powerpoint/2010/main" val="665771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denne nye fanen kan du søke eller åpne en ny side.</a:t>
            </a: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30</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En nettleser er et program man</a:t>
            </a:r>
            <a:r>
              <a:rPr lang="nb-NO" baseline="0" dirty="0"/>
              <a:t> bruker for å vise hjemmesider som ligger på internett. Det finnes forskjellige nettlesere. Disse fire er de vanligste.</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3</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a:t>Dersom du ønsker å se på</a:t>
            </a:r>
            <a:r>
              <a:rPr lang="nb-NO" baseline="0" dirty="0"/>
              <a:t> den andre fanen igjen klikker du på den.</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31</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Vil du tilbake til den nye siden så klikker du på dens fane. Du kan åpne så mange faner du vil.</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32</a:t>
            </a:fld>
            <a:endParaRPr lang="nb-NO"/>
          </a:p>
        </p:txBody>
      </p:sp>
    </p:spTree>
    <p:extLst>
      <p:ext uri="{BB962C8B-B14F-4D97-AF65-F5344CB8AC3E}">
        <p14:creationId xmlns:p14="http://schemas.microsoft.com/office/powerpoint/2010/main" val="4702332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254B7B-5006-4AAE-B324-0D18C385F145}" type="slidenum">
              <a:rPr lang="nb-NO" smtClean="0"/>
              <a:t>33</a:t>
            </a:fld>
            <a:endParaRPr lang="nb-NO"/>
          </a:p>
        </p:txBody>
      </p:sp>
    </p:spTree>
    <p:extLst>
      <p:ext uri="{BB962C8B-B14F-4D97-AF65-F5344CB8AC3E}">
        <p14:creationId xmlns:p14="http://schemas.microsoft.com/office/powerpoint/2010/main" val="376375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som bruker PC finner som oftest nettleseren</a:t>
            </a:r>
            <a:r>
              <a:rPr lang="nb-NO" baseline="0" dirty="0"/>
              <a:t> sin liggende på oppgavelinjen. </a:t>
            </a:r>
          </a:p>
          <a:p>
            <a:endParaRPr lang="nb-NO"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4</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 som bruker Mac finner nettleseren i </a:t>
            </a:r>
            <a:r>
              <a:rPr lang="nb-NO" dirty="0" err="1"/>
              <a:t>dock’en</a:t>
            </a:r>
            <a:r>
              <a:rPr lang="nb-NO" dirty="0"/>
              <a:t>.</a:t>
            </a:r>
          </a:p>
          <a:p>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5</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a:t>
            </a:r>
            <a:r>
              <a:rPr lang="nb-NO" baseline="0" dirty="0"/>
              <a:t> som bruker nettbrett må finne ikonet for sin nettleser blant de andre ikonene på skrivebordet.</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6</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Finn</a:t>
            </a:r>
            <a:r>
              <a:rPr lang="nb-NO" baseline="0" dirty="0"/>
              <a:t> ikonet for din nettleser og trykk på det.</a:t>
            </a:r>
          </a:p>
          <a:p>
            <a:endParaRPr lang="nb-NO" baseline="0" dirty="0"/>
          </a:p>
          <a:p>
            <a:r>
              <a:rPr lang="nb-NO" b="1" baseline="0" dirty="0"/>
              <a:t>Hjelp alle å finne ikonet og få åpnet en nettleser. </a:t>
            </a:r>
          </a:p>
          <a:p>
            <a:endParaRPr lang="nb-NO" b="1" baseline="0"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7</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Selv</a:t>
            </a:r>
            <a:r>
              <a:rPr lang="nb-NO" baseline="0" dirty="0"/>
              <a:t> om de ser litt forskjellige ut, består alle nettlesere av de samme hovedelementene. Det viktigste elementet er en adresselinje. Her kan man skrive inn nettadresser eller bruke fritekst til å søke. </a:t>
            </a:r>
          </a:p>
          <a:p>
            <a:endParaRPr lang="nb-NO" baseline="0" dirty="0"/>
          </a:p>
          <a:p>
            <a:r>
              <a:rPr lang="nb-NO" baseline="0" dirty="0"/>
              <a:t>Her ser dere adresselinjen på en typisk PC, Mac og nettbrett.</a:t>
            </a:r>
          </a:p>
        </p:txBody>
      </p:sp>
      <p:sp>
        <p:nvSpPr>
          <p:cNvPr id="4" name="Plassholder for lysbildenummer 3"/>
          <p:cNvSpPr>
            <a:spLocks noGrp="1"/>
          </p:cNvSpPr>
          <p:nvPr>
            <p:ph type="sldNum" sz="quarter" idx="10"/>
          </p:nvPr>
        </p:nvSpPr>
        <p:spPr/>
        <p:txBody>
          <a:bodyPr/>
          <a:lstStyle/>
          <a:p>
            <a:fld id="{6C254B7B-5006-4AAE-B324-0D18C385F145}" type="slidenum">
              <a:rPr lang="nb-NO" smtClean="0"/>
              <a:t>8</a:t>
            </a:fld>
            <a:endParaRPr lang="nb-NO"/>
          </a:p>
        </p:txBody>
      </p:sp>
    </p:spTree>
    <p:extLst>
      <p:ext uri="{BB962C8B-B14F-4D97-AF65-F5344CB8AC3E}">
        <p14:creationId xmlns:p14="http://schemas.microsoft.com/office/powerpoint/2010/main" val="347236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Jeg vil bruke dette forenklede vinduet for å gjøre det lettere for dere å se hva jeg gjør.</a:t>
            </a:r>
            <a:endParaRPr lang="nb-NO" dirty="0"/>
          </a:p>
        </p:txBody>
      </p:sp>
      <p:sp>
        <p:nvSpPr>
          <p:cNvPr id="4" name="Plassholder for lysbildenummer 3"/>
          <p:cNvSpPr>
            <a:spLocks noGrp="1"/>
          </p:cNvSpPr>
          <p:nvPr>
            <p:ph type="sldNum" sz="quarter" idx="10"/>
          </p:nvPr>
        </p:nvSpPr>
        <p:spPr/>
        <p:txBody>
          <a:bodyPr/>
          <a:lstStyle/>
          <a:p>
            <a:fld id="{6C254B7B-5006-4AAE-B324-0D18C385F145}" type="slidenum">
              <a:rPr lang="nb-NO" smtClean="0"/>
              <a:t>9</a:t>
            </a:fld>
            <a:endParaRPr lang="nb-NO"/>
          </a:p>
        </p:txBody>
      </p:sp>
    </p:spTree>
    <p:extLst>
      <p:ext uri="{BB962C8B-B14F-4D97-AF65-F5344CB8AC3E}">
        <p14:creationId xmlns:p14="http://schemas.microsoft.com/office/powerpoint/2010/main" val="3472367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Bilde 3" descr="først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ctrTitle" hasCustomPrompt="1"/>
          </p:nvPr>
        </p:nvSpPr>
        <p:spPr>
          <a:xfrm>
            <a:off x="819630" y="1666366"/>
            <a:ext cx="8286372" cy="1008828"/>
          </a:xfrm>
        </p:spPr>
        <p:txBody>
          <a:bodyPr anchor="b">
            <a:normAutofit/>
          </a:bodyPr>
          <a:lstStyle>
            <a:lvl1pPr algn="l">
              <a:defRPr sz="4000">
                <a:solidFill>
                  <a:schemeClr val="bg1"/>
                </a:solidFill>
              </a:defRPr>
            </a:lvl1pPr>
          </a:lstStyle>
          <a:p>
            <a:r>
              <a:rPr lang="nb-NO"/>
              <a:t>KLIKK FOR Å REDIGERE TITTELSTIL</a:t>
            </a:r>
          </a:p>
        </p:txBody>
      </p:sp>
      <p:sp>
        <p:nvSpPr>
          <p:cNvPr id="3" name="Undertittel 2"/>
          <p:cNvSpPr>
            <a:spLocks noGrp="1"/>
          </p:cNvSpPr>
          <p:nvPr>
            <p:ph type="subTitle" idx="1" hasCustomPrompt="1"/>
          </p:nvPr>
        </p:nvSpPr>
        <p:spPr>
          <a:xfrm>
            <a:off x="828637" y="3566926"/>
            <a:ext cx="9839363" cy="2017655"/>
          </a:xfrm>
        </p:spPr>
        <p:txBody>
          <a:bodyPr>
            <a:normAutofit/>
          </a:bodyPr>
          <a:lstStyle>
            <a:lvl1pPr marL="342900" indent="-342900" algn="l">
              <a:buFont typeface="Arial"/>
              <a:buChar char="•"/>
              <a:defRPr sz="20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nb-NO"/>
              <a:t>Klikk for å redigere tekststiler i malen</a:t>
            </a:r>
          </a:p>
        </p:txBody>
      </p:sp>
      <p:sp>
        <p:nvSpPr>
          <p:cNvPr id="8" name="Tittel 1"/>
          <p:cNvSpPr txBox="1">
            <a:spLocks/>
          </p:cNvSpPr>
          <p:nvPr userDrawn="1"/>
        </p:nvSpPr>
        <p:spPr>
          <a:xfrm>
            <a:off x="810623" y="1666368"/>
            <a:ext cx="8286372" cy="4053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000" b="0" i="0" kern="1200">
                <a:solidFill>
                  <a:schemeClr val="tx1"/>
                </a:solidFill>
                <a:latin typeface="+mj-lt"/>
                <a:ea typeface="+mj-ea"/>
                <a:cs typeface="Calibri Light"/>
              </a:defRPr>
            </a:lvl1pPr>
          </a:lstStyle>
          <a:p>
            <a:endParaRPr lang="nb-NO" sz="2400">
              <a:solidFill>
                <a:srgbClr val="FFFFFF"/>
              </a:solidFill>
            </a:endParaRPr>
          </a:p>
        </p:txBody>
      </p:sp>
      <p:sp>
        <p:nvSpPr>
          <p:cNvPr id="9"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4409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40323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3" descr="andr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2413856" y="2468007"/>
            <a:ext cx="1260969" cy="419077"/>
          </a:xfrm>
        </p:spPr>
        <p:txBody>
          <a:bodyPr anchor="b">
            <a:noAutofit/>
          </a:bodyPr>
          <a:lstStyle>
            <a:lvl1pPr>
              <a:defRPr sz="4000" b="0" i="0">
                <a:solidFill>
                  <a:schemeClr val="bg1"/>
                </a:solidFill>
                <a:latin typeface="Calibri"/>
                <a:cs typeface="Calibri"/>
              </a:defRPr>
            </a:lvl1pPr>
          </a:lstStyle>
          <a:p>
            <a:r>
              <a:rPr lang="nb-NO"/>
              <a:t>Del</a:t>
            </a:r>
          </a:p>
        </p:txBody>
      </p:sp>
      <p:sp>
        <p:nvSpPr>
          <p:cNvPr id="3" name="Plassholder for tekst 2"/>
          <p:cNvSpPr>
            <a:spLocks noGrp="1"/>
          </p:cNvSpPr>
          <p:nvPr>
            <p:ph type="body" idx="1" hasCustomPrompt="1"/>
          </p:nvPr>
        </p:nvSpPr>
        <p:spPr>
          <a:xfrm>
            <a:off x="4071131" y="2335910"/>
            <a:ext cx="7736949" cy="481694"/>
          </a:xfrm>
        </p:spPr>
        <p:txBody>
          <a:bodyPr>
            <a:noAutofit/>
          </a:bodyPr>
          <a:lstStyle>
            <a:lvl1pPr marL="0" indent="0">
              <a:buNone/>
              <a:defRPr sz="3200" b="0" i="0" baseline="0">
                <a:solidFill>
                  <a:schemeClr val="tx1"/>
                </a:solidFill>
                <a:latin typeface="Calibri Light"/>
                <a:cs typeface="Calibri Ligh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Tema</a:t>
            </a:r>
          </a:p>
        </p:txBody>
      </p:sp>
      <p:sp>
        <p:nvSpPr>
          <p:cNvPr id="7"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54989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pic>
        <p:nvPicPr>
          <p:cNvPr id="3" name="Bilde 2" descr="tredje side al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 y="-1"/>
            <a:ext cx="12192626" cy="6848755"/>
          </a:xfrm>
          <a:prstGeom prst="rect">
            <a:avLst/>
          </a:prstGeom>
        </p:spPr>
      </p:pic>
      <p:sp>
        <p:nvSpPr>
          <p:cNvPr id="2" name="Tittel 1"/>
          <p:cNvSpPr>
            <a:spLocks noGrp="1"/>
          </p:cNvSpPr>
          <p:nvPr>
            <p:ph type="title" hasCustomPrompt="1"/>
          </p:nvPr>
        </p:nvSpPr>
        <p:spPr>
          <a:xfrm>
            <a:off x="1008776" y="211999"/>
            <a:ext cx="10354031" cy="364473"/>
          </a:xfrm>
        </p:spPr>
        <p:txBody>
          <a:bodyPr>
            <a:noAutofit/>
          </a:bodyPr>
          <a:lstStyle>
            <a:lvl1pPr>
              <a:defRPr sz="2000">
                <a:solidFill>
                  <a:srgbClr val="000000"/>
                </a:solidFill>
              </a:defRPr>
            </a:lvl1pPr>
          </a:lstStyle>
          <a:p>
            <a:r>
              <a:rPr lang="nb-NO"/>
              <a:t>Tema</a:t>
            </a:r>
          </a:p>
        </p:txBody>
      </p:sp>
      <p:sp>
        <p:nvSpPr>
          <p:cNvPr id="8" name="Plassholder for lysbildenummer 5"/>
          <p:cNvSpPr>
            <a:spLocks noGrp="1"/>
          </p:cNvSpPr>
          <p:nvPr>
            <p:ph type="sldNum" sz="quarter" idx="12"/>
          </p:nvPr>
        </p:nvSpPr>
        <p:spPr>
          <a:xfrm>
            <a:off x="10565124" y="6356350"/>
            <a:ext cx="1342031" cy="365125"/>
          </a:xfrm>
        </p:spPr>
        <p:txBody>
          <a:bodyPr/>
          <a:lstStyle/>
          <a:p>
            <a:fld id="{73F3DB24-2D43-44B9-911C-E716D695C6CA}" type="slidenum">
              <a:rPr lang="nb-NO" smtClean="0"/>
              <a:t>‹#›</a:t>
            </a:fld>
            <a:endParaRPr lang="nb-NO"/>
          </a:p>
        </p:txBody>
      </p:sp>
      <p:sp>
        <p:nvSpPr>
          <p:cNvPr id="10" name="Tittel 1"/>
          <p:cNvSpPr txBox="1">
            <a:spLocks/>
          </p:cNvSpPr>
          <p:nvPr userDrawn="1"/>
        </p:nvSpPr>
        <p:spPr>
          <a:xfrm>
            <a:off x="318454" y="180144"/>
            <a:ext cx="447135" cy="41907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i="0" kern="1200">
                <a:solidFill>
                  <a:schemeClr val="bg1"/>
                </a:solidFill>
                <a:latin typeface="Calibri"/>
                <a:ea typeface="+mj-ea"/>
                <a:cs typeface="Calibri"/>
              </a:defRPr>
            </a:lvl1pPr>
          </a:lstStyle>
          <a:p>
            <a:endParaRPr lang="nb-NO" sz="3200" b="0" i="0">
              <a:latin typeface="+mn-lt"/>
              <a:cs typeface="Calibri"/>
            </a:endParaRPr>
          </a:p>
        </p:txBody>
      </p:sp>
    </p:spTree>
    <p:extLst>
      <p:ext uri="{BB962C8B-B14F-4D97-AF65-F5344CB8AC3E}">
        <p14:creationId xmlns:p14="http://schemas.microsoft.com/office/powerpoint/2010/main" val="24995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13642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a:xfrm>
            <a:off x="838200" y="6356350"/>
            <a:ext cx="2743200" cy="365125"/>
          </a:xfrm>
          <a:prstGeom prst="rect">
            <a:avLst/>
          </a:prstGeom>
        </p:spPr>
        <p:txBody>
          <a:bodyPr/>
          <a:lstStyle/>
          <a:p>
            <a:endParaRPr lang="nb-NO"/>
          </a:p>
        </p:txBody>
      </p:sp>
      <p:sp>
        <p:nvSpPr>
          <p:cNvPr id="8" name="Plassholder for bunntekst 7"/>
          <p:cNvSpPr>
            <a:spLocks noGrp="1"/>
          </p:cNvSpPr>
          <p:nvPr>
            <p:ph type="ftr" sz="quarter" idx="11"/>
          </p:nvPr>
        </p:nvSpPr>
        <p:spPr>
          <a:xfrm>
            <a:off x="4038600" y="6356350"/>
            <a:ext cx="4114800" cy="365125"/>
          </a:xfrm>
          <a:prstGeom prst="rect">
            <a:avLst/>
          </a:prstGeom>
        </p:spPr>
        <p:txBody>
          <a:bodyPr/>
          <a:lstStyle/>
          <a:p>
            <a:endParaRPr lang="nb-NO"/>
          </a:p>
        </p:txBody>
      </p:sp>
      <p:sp>
        <p:nvSpPr>
          <p:cNvPr id="9" name="Plassholder for lysbildenummer 8"/>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322978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838200" y="6356350"/>
            <a:ext cx="2743200" cy="365125"/>
          </a:xfrm>
          <a:prstGeom prst="rect">
            <a:avLst/>
          </a:prstGeom>
        </p:spPr>
        <p:txBody>
          <a:bodyPr/>
          <a:lstStyle/>
          <a:p>
            <a:endParaRPr lang="nb-NO"/>
          </a:p>
        </p:txBody>
      </p:sp>
      <p:sp>
        <p:nvSpPr>
          <p:cNvPr id="3" name="Plassholder for bunntekst 2"/>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98258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89479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a:xfrm>
            <a:off x="838200" y="6356350"/>
            <a:ext cx="2743200" cy="365125"/>
          </a:xfrm>
          <a:prstGeom prst="rect">
            <a:avLst/>
          </a:prstGeom>
        </p:spPr>
        <p:txBody>
          <a:bodyPr/>
          <a:lstStyle/>
          <a:p>
            <a:endParaRPr lang="nb-NO"/>
          </a:p>
        </p:txBody>
      </p:sp>
      <p:sp>
        <p:nvSpPr>
          <p:cNvPr id="6" name="Plassholder for bunntekst 5"/>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2909514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a:xfrm>
            <a:off x="838200" y="6356350"/>
            <a:ext cx="2743200" cy="365125"/>
          </a:xfrm>
          <a:prstGeom prst="rect">
            <a:avLst/>
          </a:prstGeom>
        </p:spPr>
        <p:txBody>
          <a:bodyPr/>
          <a:lstStyle/>
          <a:p>
            <a:endParaRPr lang="nb-NO"/>
          </a:p>
        </p:txBody>
      </p:sp>
      <p:sp>
        <p:nvSpPr>
          <p:cNvPr id="5" name="Plassholder for bunntekst 4"/>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73F3DB24-2D43-44B9-911C-E716D695C6CA}" type="slidenum">
              <a:rPr lang="nb-NO" smtClean="0"/>
              <a:t>‹#›</a:t>
            </a:fld>
            <a:endParaRPr lang="nb-NO"/>
          </a:p>
        </p:txBody>
      </p:sp>
    </p:spTree>
    <p:extLst>
      <p:ext uri="{BB962C8B-B14F-4D97-AF65-F5344CB8AC3E}">
        <p14:creationId xmlns:p14="http://schemas.microsoft.com/office/powerpoint/2010/main" val="150619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3DB24-2D43-44B9-911C-E716D695C6CA}" type="slidenum">
              <a:rPr lang="nb-NO" smtClean="0"/>
              <a:t>‹#›</a:t>
            </a:fld>
            <a:endParaRPr lang="nb-NO"/>
          </a:p>
        </p:txBody>
      </p:sp>
    </p:spTree>
    <p:extLst>
      <p:ext uri="{BB962C8B-B14F-4D97-AF65-F5344CB8AC3E}">
        <p14:creationId xmlns:p14="http://schemas.microsoft.com/office/powerpoint/2010/main" val="27949159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2" r:id="rId4"/>
    <p:sldLayoutId id="2147483653" r:id="rId5"/>
    <p:sldLayoutId id="2147483655" r:id="rId6"/>
    <p:sldLayoutId id="2147483656" r:id="rId7"/>
    <p:sldLayoutId id="2147483657" r:id="rId8"/>
    <p:sldLayoutId id="2147483658" r:id="rId9"/>
    <p:sldLayoutId id="2147483659" r:id="rId10"/>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mj-lt"/>
          <a:ea typeface="+mj-ea"/>
          <a:cs typeface="Calibri Light"/>
        </a:defRPr>
      </a:lvl1pPr>
    </p:titleStyle>
    <p:bodyStyle>
      <a:lvl1pPr marL="342900" indent="-342900" algn="l" defTabSz="914400" rtl="0" eaLnBrk="1" latinLnBrk="0" hangingPunct="1">
        <a:lnSpc>
          <a:spcPct val="90000"/>
        </a:lnSpc>
        <a:spcBef>
          <a:spcPts val="1000"/>
        </a:spcBef>
        <a:buFont typeface="Wingdings" charset="2"/>
        <a:buAutoNum type="arabicPlain"/>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LÆR Å BRUKE INTERNETT</a:t>
            </a:r>
          </a:p>
        </p:txBody>
      </p:sp>
      <p:sp>
        <p:nvSpPr>
          <p:cNvPr id="7" name="Undertittel 6"/>
          <p:cNvSpPr>
            <a:spLocks noGrp="1"/>
          </p:cNvSpPr>
          <p:nvPr>
            <p:ph type="subTitle" idx="1"/>
          </p:nvPr>
        </p:nvSpPr>
        <p:spPr>
          <a:xfrm>
            <a:off x="828637" y="3402419"/>
            <a:ext cx="9839363" cy="3200399"/>
          </a:xfrm>
        </p:spPr>
        <p:txBody>
          <a:bodyPr>
            <a:noAutofit/>
          </a:bodyPr>
          <a:lstStyle/>
          <a:p>
            <a:pPr marL="0" indent="0">
              <a:buNone/>
            </a:pPr>
            <a:r>
              <a:rPr lang="nb-NO" sz="2400" b="1" dirty="0">
                <a:solidFill>
                  <a:schemeClr val="tx1"/>
                </a:solidFill>
              </a:rPr>
              <a:t>Læringsmål:</a:t>
            </a:r>
          </a:p>
          <a:p>
            <a:pPr>
              <a:buFontTx/>
              <a:buChar char="-"/>
            </a:pPr>
            <a:r>
              <a:rPr lang="nb-NO" sz="2400" dirty="0"/>
              <a:t>Å kunne åpne nettleseren</a:t>
            </a:r>
          </a:p>
          <a:p>
            <a:pPr>
              <a:buFontTx/>
              <a:buChar char="-"/>
            </a:pPr>
            <a:r>
              <a:rPr lang="nb-NO" sz="2400" dirty="0"/>
              <a:t>Å vite litt om nettadresser</a:t>
            </a:r>
          </a:p>
          <a:p>
            <a:pPr>
              <a:buFontTx/>
              <a:buChar char="-"/>
            </a:pPr>
            <a:r>
              <a:rPr lang="nb-NO" sz="2400" dirty="0"/>
              <a:t>Å kunne orientere seg på en nettside</a:t>
            </a:r>
          </a:p>
          <a:p>
            <a:pPr>
              <a:buFontTx/>
              <a:buChar char="-"/>
            </a:pPr>
            <a:r>
              <a:rPr lang="nb-NO" sz="2400" dirty="0"/>
              <a:t>Å kunne søke med ett og flere ord</a:t>
            </a:r>
          </a:p>
          <a:p>
            <a:pPr>
              <a:buFontTx/>
              <a:buChar char="-"/>
            </a:pPr>
            <a:r>
              <a:rPr lang="nb-NO" sz="2400" dirty="0"/>
              <a:t>Å kunne åpne en ny fane</a:t>
            </a:r>
          </a:p>
          <a:p>
            <a:pPr>
              <a:buFontTx/>
              <a:buChar char="-"/>
            </a:pPr>
            <a:r>
              <a:rPr lang="nb-NO" sz="2400" dirty="0"/>
              <a:t>Å kunne bytte mellom faner</a:t>
            </a:r>
          </a:p>
        </p:txBody>
      </p:sp>
    </p:spTree>
    <p:extLst>
      <p:ext uri="{BB962C8B-B14F-4D97-AF65-F5344CB8AC3E}">
        <p14:creationId xmlns:p14="http://schemas.microsoft.com/office/powerpoint/2010/main" val="164468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4104214" y="2926172"/>
            <a:ext cx="5393041" cy="646331"/>
          </a:xfrm>
          <a:prstGeom prst="rect">
            <a:avLst/>
          </a:prstGeom>
          <a:noFill/>
        </p:spPr>
        <p:txBody>
          <a:bodyPr wrap="square" rtlCol="0">
            <a:spAutoFit/>
          </a:bodyPr>
          <a:lstStyle/>
          <a:p>
            <a:pPr algn="ctr"/>
            <a:r>
              <a:rPr lang="nb-NO" sz="3600" dirty="0">
                <a:solidFill>
                  <a:srgbClr val="000000"/>
                </a:solidFill>
              </a:rPr>
              <a:t>kongehuset.no</a:t>
            </a:r>
          </a:p>
        </p:txBody>
      </p:sp>
      <p:sp>
        <p:nvSpPr>
          <p:cNvPr id="7" name="Ellipse 6"/>
          <p:cNvSpPr/>
          <p:nvPr/>
        </p:nvSpPr>
        <p:spPr>
          <a:xfrm>
            <a:off x="5294131" y="2821792"/>
            <a:ext cx="2338751" cy="85508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10</a:t>
            </a:fld>
            <a:endParaRPr lang="nb-NO"/>
          </a:p>
        </p:txBody>
      </p:sp>
    </p:spTree>
    <p:extLst>
      <p:ext uri="{BB962C8B-B14F-4D97-AF65-F5344CB8AC3E}">
        <p14:creationId xmlns:p14="http://schemas.microsoft.com/office/powerpoint/2010/main" val="342681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TekstSylinder 5"/>
          <p:cNvSpPr txBox="1"/>
          <p:nvPr/>
        </p:nvSpPr>
        <p:spPr>
          <a:xfrm>
            <a:off x="2742041" y="2678100"/>
            <a:ext cx="5393041" cy="646331"/>
          </a:xfrm>
          <a:prstGeom prst="rect">
            <a:avLst/>
          </a:prstGeom>
          <a:noFill/>
        </p:spPr>
        <p:txBody>
          <a:bodyPr wrap="square" rtlCol="0">
            <a:spAutoFit/>
          </a:bodyPr>
          <a:lstStyle/>
          <a:p>
            <a:pPr algn="ctr"/>
            <a:r>
              <a:rPr lang="nb-NO" sz="3600" dirty="0">
                <a:solidFill>
                  <a:srgbClr val="000000"/>
                </a:solidFill>
              </a:rPr>
              <a:t>kongehuset.no</a:t>
            </a:r>
          </a:p>
        </p:txBody>
      </p:sp>
      <p:sp>
        <p:nvSpPr>
          <p:cNvPr id="7" name="Ellipse 6"/>
          <p:cNvSpPr/>
          <p:nvPr/>
        </p:nvSpPr>
        <p:spPr>
          <a:xfrm>
            <a:off x="6277635" y="2808862"/>
            <a:ext cx="612847" cy="515569"/>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Plassholder for lysbildenummer 2"/>
          <p:cNvSpPr>
            <a:spLocks noGrp="1"/>
          </p:cNvSpPr>
          <p:nvPr>
            <p:ph type="sldNum" sz="quarter" idx="12"/>
          </p:nvPr>
        </p:nvSpPr>
        <p:spPr/>
        <p:txBody>
          <a:bodyPr/>
          <a:lstStyle/>
          <a:p>
            <a:fld id="{73F3DB24-2D43-44B9-911C-E716D695C6CA}" type="slidenum">
              <a:rPr lang="nb-NO" smtClean="0"/>
              <a:t>11</a:t>
            </a:fld>
            <a:endParaRPr lang="nb-NO"/>
          </a:p>
        </p:txBody>
      </p:sp>
    </p:spTree>
    <p:extLst>
      <p:ext uri="{BB962C8B-B14F-4D97-AF65-F5344CB8AC3E}">
        <p14:creationId xmlns:p14="http://schemas.microsoft.com/office/powerpoint/2010/main" val="344559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149" y="1021140"/>
            <a:ext cx="8017764" cy="5309889"/>
          </a:xfrm>
          <a:prstGeom prst="rect">
            <a:avLst/>
          </a:prstGeom>
        </p:spPr>
      </p:pic>
      <p:sp>
        <p:nvSpPr>
          <p:cNvPr id="11" name="TekstSylinder 10"/>
          <p:cNvSpPr txBox="1"/>
          <p:nvPr/>
        </p:nvSpPr>
        <p:spPr>
          <a:xfrm>
            <a:off x="2997195" y="1228427"/>
            <a:ext cx="2633570" cy="400110"/>
          </a:xfrm>
          <a:prstGeom prst="rect">
            <a:avLst/>
          </a:prstGeom>
          <a:noFill/>
        </p:spPr>
        <p:txBody>
          <a:bodyPr wrap="square" rtlCol="0">
            <a:spAutoFit/>
          </a:bodyPr>
          <a:lstStyle/>
          <a:p>
            <a:pPr algn="ctr"/>
            <a:r>
              <a:rPr lang="nb-NO" sz="2000" dirty="0">
                <a:solidFill>
                  <a:srgbClr val="000000"/>
                </a:solidFill>
              </a:rPr>
              <a:t>kongehuset.no</a:t>
            </a:r>
          </a:p>
        </p:txBody>
      </p:sp>
      <p:pic>
        <p:nvPicPr>
          <p:cNvPr id="12" name="Bilde 11"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912" y="2779038"/>
            <a:ext cx="327334" cy="488107"/>
          </a:xfrm>
          <a:prstGeom prst="rect">
            <a:avLst/>
          </a:prstGeom>
        </p:spPr>
      </p:pic>
      <p:pic>
        <p:nvPicPr>
          <p:cNvPr id="3" name="Bilde 2"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781" y="2476554"/>
            <a:ext cx="1197094" cy="2257852"/>
          </a:xfrm>
          <a:prstGeom prst="rect">
            <a:avLst/>
          </a:prstGeom>
        </p:spPr>
      </p:pic>
      <p:sp>
        <p:nvSpPr>
          <p:cNvPr id="13" name="TekstSylinder 12"/>
          <p:cNvSpPr txBox="1"/>
          <p:nvPr/>
        </p:nvSpPr>
        <p:spPr>
          <a:xfrm>
            <a:off x="10071722" y="2888309"/>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4" name="Plassholder for lysbildenummer 3"/>
          <p:cNvSpPr>
            <a:spLocks noGrp="1"/>
          </p:cNvSpPr>
          <p:nvPr>
            <p:ph type="sldNum" sz="quarter" idx="12"/>
          </p:nvPr>
        </p:nvSpPr>
        <p:spPr/>
        <p:txBody>
          <a:bodyPr/>
          <a:lstStyle/>
          <a:p>
            <a:fld id="{73F3DB24-2D43-44B9-911C-E716D695C6CA}" type="slidenum">
              <a:rPr lang="nb-NO" smtClean="0"/>
              <a:t>12</a:t>
            </a:fld>
            <a:endParaRPr lang="nb-NO"/>
          </a:p>
        </p:txBody>
      </p:sp>
    </p:spTree>
    <p:extLst>
      <p:ext uri="{BB962C8B-B14F-4D97-AF65-F5344CB8AC3E}">
        <p14:creationId xmlns:p14="http://schemas.microsoft.com/office/powerpoint/2010/main" val="22950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2</a:t>
            </a:r>
          </a:p>
        </p:txBody>
      </p:sp>
      <p:sp>
        <p:nvSpPr>
          <p:cNvPr id="3" name="Plassholder for tekst 2"/>
          <p:cNvSpPr>
            <a:spLocks noGrp="1"/>
          </p:cNvSpPr>
          <p:nvPr>
            <p:ph type="body" idx="1"/>
          </p:nvPr>
        </p:nvSpPr>
        <p:spPr/>
        <p:txBody>
          <a:bodyPr/>
          <a:lstStyle/>
          <a:p>
            <a:r>
              <a:rPr lang="nb-NO" dirty="0">
                <a:solidFill>
                  <a:srgbClr val="000000"/>
                </a:solidFill>
              </a:rPr>
              <a:t>Å finne frem på en nettside</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13</a:t>
            </a:fld>
            <a:endParaRPr lang="nb-NO"/>
          </a:p>
        </p:txBody>
      </p:sp>
    </p:spTree>
    <p:extLst>
      <p:ext uri="{BB962C8B-B14F-4D97-AF65-F5344CB8AC3E}">
        <p14:creationId xmlns:p14="http://schemas.microsoft.com/office/powerpoint/2010/main" val="1251633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Bilde 6"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3912" y="2577841"/>
            <a:ext cx="377645" cy="563128"/>
          </a:xfrm>
          <a:prstGeom prst="rect">
            <a:avLst/>
          </a:prstGeom>
        </p:spPr>
      </p:pic>
      <p:sp>
        <p:nvSpPr>
          <p:cNvPr id="8" name="Plassholder for lysbildenummer 7"/>
          <p:cNvSpPr>
            <a:spLocks noGrp="1"/>
          </p:cNvSpPr>
          <p:nvPr>
            <p:ph type="sldNum" sz="quarter" idx="12"/>
          </p:nvPr>
        </p:nvSpPr>
        <p:spPr/>
        <p:txBody>
          <a:bodyPr/>
          <a:lstStyle/>
          <a:p>
            <a:fld id="{73F3DB24-2D43-44B9-911C-E716D695C6CA}" type="slidenum">
              <a:rPr lang="nb-NO" smtClean="0"/>
              <a:t>14</a:t>
            </a:fld>
            <a:endParaRPr lang="nb-NO"/>
          </a:p>
        </p:txBody>
      </p:sp>
    </p:spTree>
    <p:extLst>
      <p:ext uri="{BB962C8B-B14F-4D97-AF65-F5344CB8AC3E}">
        <p14:creationId xmlns:p14="http://schemas.microsoft.com/office/powerpoint/2010/main" val="374401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3696737" y="2376643"/>
            <a:ext cx="4237416"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Bilde 8" descr="pchan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8045" y="2633272"/>
            <a:ext cx="456147" cy="569560"/>
          </a:xfrm>
          <a:prstGeom prst="rect">
            <a:avLst/>
          </a:prstGeom>
        </p:spPr>
      </p:pic>
      <p:sp>
        <p:nvSpPr>
          <p:cNvPr id="7" name="Plassholder for lysbildenummer 6"/>
          <p:cNvSpPr>
            <a:spLocks noGrp="1"/>
          </p:cNvSpPr>
          <p:nvPr>
            <p:ph type="sldNum" sz="quarter" idx="12"/>
          </p:nvPr>
        </p:nvSpPr>
        <p:spPr/>
        <p:txBody>
          <a:bodyPr/>
          <a:lstStyle/>
          <a:p>
            <a:fld id="{73F3DB24-2D43-44B9-911C-E716D695C6CA}" type="slidenum">
              <a:rPr lang="nb-NO" smtClean="0"/>
              <a:t>15</a:t>
            </a:fld>
            <a:endParaRPr lang="nb-NO"/>
          </a:p>
        </p:txBody>
      </p:sp>
    </p:spTree>
    <p:extLst>
      <p:ext uri="{BB962C8B-B14F-4D97-AF65-F5344CB8AC3E}">
        <p14:creationId xmlns:p14="http://schemas.microsoft.com/office/powerpoint/2010/main" val="428166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8" name="Ellipse 7"/>
          <p:cNvSpPr/>
          <p:nvPr/>
        </p:nvSpPr>
        <p:spPr>
          <a:xfrm>
            <a:off x="2338751"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TekstSylinder 10"/>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tilbake</a:t>
            </a:r>
          </a:p>
        </p:txBody>
      </p:sp>
      <p:sp>
        <p:nvSpPr>
          <p:cNvPr id="6" name="Plassholder for lysbildenummer 5"/>
          <p:cNvSpPr>
            <a:spLocks noGrp="1"/>
          </p:cNvSpPr>
          <p:nvPr>
            <p:ph type="sldNum" sz="quarter" idx="12"/>
          </p:nvPr>
        </p:nvSpPr>
        <p:spPr/>
        <p:txBody>
          <a:bodyPr/>
          <a:lstStyle/>
          <a:p>
            <a:fld id="{73F3DB24-2D43-44B9-911C-E716D695C6CA}" type="slidenum">
              <a:rPr lang="nb-NO" smtClean="0"/>
              <a:t>16</a:t>
            </a:fld>
            <a:endParaRPr lang="nb-NO"/>
          </a:p>
        </p:txBody>
      </p:sp>
    </p:spTree>
    <p:extLst>
      <p:ext uri="{BB962C8B-B14F-4D97-AF65-F5344CB8AC3E}">
        <p14:creationId xmlns:p14="http://schemas.microsoft.com/office/powerpoint/2010/main" val="289258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Finne frem på en nettside</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2</a:t>
            </a:r>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9655" y="1880779"/>
            <a:ext cx="6552729" cy="4275842"/>
          </a:xfrm>
          <a:prstGeom prst="rect">
            <a:avLst/>
          </a:prstGeom>
        </p:spPr>
      </p:pic>
      <p:sp>
        <p:nvSpPr>
          <p:cNvPr id="6" name="Ellipse 5"/>
          <p:cNvSpPr/>
          <p:nvPr/>
        </p:nvSpPr>
        <p:spPr>
          <a:xfrm>
            <a:off x="2892005" y="1194609"/>
            <a:ext cx="528105" cy="4652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TekstSylinder 9"/>
          <p:cNvSpPr txBox="1"/>
          <p:nvPr/>
        </p:nvSpPr>
        <p:spPr>
          <a:xfrm>
            <a:off x="704142" y="1228429"/>
            <a:ext cx="1433428" cy="369332"/>
          </a:xfrm>
          <a:prstGeom prst="rect">
            <a:avLst/>
          </a:prstGeom>
          <a:noFill/>
        </p:spPr>
        <p:txBody>
          <a:bodyPr wrap="square" rtlCol="0">
            <a:spAutoFit/>
          </a:bodyPr>
          <a:lstStyle/>
          <a:p>
            <a:r>
              <a:rPr lang="nb-NO">
                <a:solidFill>
                  <a:srgbClr val="000000"/>
                </a:solidFill>
              </a:rPr>
              <a:t>Gå frem</a:t>
            </a:r>
          </a:p>
        </p:txBody>
      </p:sp>
      <p:sp>
        <p:nvSpPr>
          <p:cNvPr id="7" name="Plassholder for lysbildenummer 6"/>
          <p:cNvSpPr>
            <a:spLocks noGrp="1"/>
          </p:cNvSpPr>
          <p:nvPr>
            <p:ph type="sldNum" sz="quarter" idx="12"/>
          </p:nvPr>
        </p:nvSpPr>
        <p:spPr/>
        <p:txBody>
          <a:bodyPr/>
          <a:lstStyle/>
          <a:p>
            <a:fld id="{73F3DB24-2D43-44B9-911C-E716D695C6CA}" type="slidenum">
              <a:rPr lang="nb-NO" smtClean="0"/>
              <a:t>17</a:t>
            </a:fld>
            <a:endParaRPr lang="nb-NO"/>
          </a:p>
        </p:txBody>
      </p:sp>
    </p:spTree>
    <p:extLst>
      <p:ext uri="{BB962C8B-B14F-4D97-AF65-F5344CB8AC3E}">
        <p14:creationId xmlns:p14="http://schemas.microsoft.com/office/powerpoint/2010/main" val="100141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3</a:t>
            </a:r>
          </a:p>
        </p:txBody>
      </p:sp>
      <p:sp>
        <p:nvSpPr>
          <p:cNvPr id="3" name="Plassholder for tekst 2"/>
          <p:cNvSpPr>
            <a:spLocks noGrp="1"/>
          </p:cNvSpPr>
          <p:nvPr>
            <p:ph type="body" idx="1"/>
          </p:nvPr>
        </p:nvSpPr>
        <p:spPr>
          <a:xfrm>
            <a:off x="4071131" y="2323335"/>
            <a:ext cx="7736949" cy="481694"/>
          </a:xfrm>
        </p:spPr>
        <p:txBody>
          <a:bodyPr/>
          <a:lstStyle/>
          <a:p>
            <a:r>
              <a:rPr lang="nb-NO" dirty="0"/>
              <a:t>Å søke med ett eller flere ord</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18</a:t>
            </a:fld>
            <a:endParaRPr lang="nb-NO"/>
          </a:p>
        </p:txBody>
      </p:sp>
    </p:spTree>
    <p:extLst>
      <p:ext uri="{BB962C8B-B14F-4D97-AF65-F5344CB8AC3E}">
        <p14:creationId xmlns:p14="http://schemas.microsoft.com/office/powerpoint/2010/main" val="2579246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sp>
        <p:nvSpPr>
          <p:cNvPr id="7" name="TekstSylinder 6"/>
          <p:cNvSpPr txBox="1"/>
          <p:nvPr/>
        </p:nvSpPr>
        <p:spPr>
          <a:xfrm>
            <a:off x="4463745" y="1190702"/>
            <a:ext cx="3193779" cy="400110"/>
          </a:xfrm>
          <a:prstGeom prst="rect">
            <a:avLst/>
          </a:prstGeom>
          <a:noFill/>
        </p:spPr>
        <p:txBody>
          <a:bodyPr wrap="square" rtlCol="0">
            <a:spAutoFit/>
          </a:bodyPr>
          <a:lstStyle/>
          <a:p>
            <a:r>
              <a:rPr lang="nb-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038" y="1835325"/>
            <a:ext cx="7545767" cy="2936677"/>
          </a:xfrm>
          <a:prstGeom prst="rect">
            <a:avLst/>
          </a:prstGeom>
        </p:spPr>
      </p:pic>
      <p:sp>
        <p:nvSpPr>
          <p:cNvPr id="9" name="TekstSylinder 8"/>
          <p:cNvSpPr txBox="1"/>
          <p:nvPr/>
        </p:nvSpPr>
        <p:spPr>
          <a:xfrm>
            <a:off x="741862" y="1215853"/>
            <a:ext cx="1443581"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og søkefelt</a:t>
            </a:r>
          </a:p>
        </p:txBody>
      </p:sp>
      <p:cxnSp>
        <p:nvCxnSpPr>
          <p:cNvPr id="17" name="Rett pil 16"/>
          <p:cNvCxnSpPr/>
          <p:nvPr/>
        </p:nvCxnSpPr>
        <p:spPr>
          <a:xfrm flipV="1">
            <a:off x="2124994" y="1434895"/>
            <a:ext cx="2376474" cy="1121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1106507" y="3177527"/>
            <a:ext cx="1078937" cy="369332"/>
          </a:xfrm>
          <a:prstGeom prst="rect">
            <a:avLst/>
          </a:prstGeom>
          <a:noFill/>
        </p:spPr>
        <p:txBody>
          <a:bodyPr wrap="square" rtlCol="0">
            <a:spAutoFit/>
          </a:bodyPr>
          <a:lstStyle/>
          <a:p>
            <a:r>
              <a:rPr lang="nb-NO">
                <a:solidFill>
                  <a:srgbClr val="000000"/>
                </a:solidFill>
              </a:rPr>
              <a:t>Søkefelt</a:t>
            </a:r>
          </a:p>
        </p:txBody>
      </p:sp>
      <p:cxnSp>
        <p:nvCxnSpPr>
          <p:cNvPr id="20" name="Rett pil 19"/>
          <p:cNvCxnSpPr/>
          <p:nvPr/>
        </p:nvCxnSpPr>
        <p:spPr>
          <a:xfrm>
            <a:off x="2124995" y="3396811"/>
            <a:ext cx="3646440"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Plassholder for lysbildenummer 3"/>
          <p:cNvSpPr>
            <a:spLocks noGrp="1"/>
          </p:cNvSpPr>
          <p:nvPr>
            <p:ph type="sldNum" sz="quarter" idx="12"/>
          </p:nvPr>
        </p:nvSpPr>
        <p:spPr/>
        <p:txBody>
          <a:bodyPr/>
          <a:lstStyle/>
          <a:p>
            <a:fld id="{73F3DB24-2D43-44B9-911C-E716D695C6CA}" type="slidenum">
              <a:rPr lang="nb-NO" smtClean="0"/>
              <a:t>19</a:t>
            </a:fld>
            <a:endParaRPr lang="nb-NO"/>
          </a:p>
        </p:txBody>
      </p:sp>
    </p:spTree>
    <p:extLst>
      <p:ext uri="{BB962C8B-B14F-4D97-AF65-F5344CB8AC3E}">
        <p14:creationId xmlns:p14="http://schemas.microsoft.com/office/powerpoint/2010/main" val="1568975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1</a:t>
            </a:r>
          </a:p>
        </p:txBody>
      </p:sp>
      <p:sp>
        <p:nvSpPr>
          <p:cNvPr id="3" name="Plassholder for tekst 2"/>
          <p:cNvSpPr>
            <a:spLocks noGrp="1"/>
          </p:cNvSpPr>
          <p:nvPr>
            <p:ph type="body" idx="1"/>
          </p:nvPr>
        </p:nvSpPr>
        <p:spPr>
          <a:xfrm>
            <a:off x="4071131" y="2348485"/>
            <a:ext cx="7736949" cy="481694"/>
          </a:xfrm>
        </p:spPr>
        <p:txBody>
          <a:bodyPr/>
          <a:lstStyle/>
          <a:p>
            <a:r>
              <a:rPr lang="nb-NO" dirty="0">
                <a:solidFill>
                  <a:srgbClr val="000000"/>
                </a:solidFill>
                <a:latin typeface="+mj-lt"/>
                <a:cs typeface="Calibri"/>
              </a:rPr>
              <a:t>Åpne nettleseren og lære om nettadresser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a:t>
            </a:fld>
            <a:endParaRPr lang="nb-NO"/>
          </a:p>
        </p:txBody>
      </p:sp>
    </p:spTree>
    <p:extLst>
      <p:ext uri="{BB962C8B-B14F-4D97-AF65-F5344CB8AC3E}">
        <p14:creationId xmlns:p14="http://schemas.microsoft.com/office/powerpoint/2010/main" val="3396825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9964" y="970841"/>
            <a:ext cx="8017764" cy="5309889"/>
          </a:xfrm>
          <a:prstGeom prst="rect">
            <a:avLst/>
          </a:prstGeom>
        </p:spPr>
      </p:pic>
      <p:sp>
        <p:nvSpPr>
          <p:cNvPr id="7" name="TekstSylinder 6"/>
          <p:cNvSpPr txBox="1"/>
          <p:nvPr/>
        </p:nvSpPr>
        <p:spPr>
          <a:xfrm>
            <a:off x="2929726" y="1178128"/>
            <a:ext cx="3269221" cy="400110"/>
          </a:xfrm>
          <a:prstGeom prst="rect">
            <a:avLst/>
          </a:prstGeom>
          <a:noFill/>
        </p:spPr>
        <p:txBody>
          <a:bodyPr wrap="square" rtlCol="0">
            <a:spAutoFit/>
          </a:bodyPr>
          <a:lstStyle/>
          <a:p>
            <a:r>
              <a:rPr lang="nb-NO" sz="2000" dirty="0">
                <a:solidFill>
                  <a:srgbClr val="000000"/>
                </a:solidFill>
              </a:rPr>
              <a:t>google.no</a:t>
            </a:r>
          </a:p>
        </p:txBody>
      </p:sp>
      <p:pic>
        <p:nvPicPr>
          <p:cNvPr id="8" name="Bilde 7"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461" y="1822751"/>
            <a:ext cx="7545767" cy="2936677"/>
          </a:xfrm>
          <a:prstGeom prst="rect">
            <a:avLst/>
          </a:prstGeom>
        </p:spPr>
      </p:pic>
      <p:pic>
        <p:nvPicPr>
          <p:cNvPr id="11" name="Bilde 10" descr="knap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08023" y="2174759"/>
            <a:ext cx="1197094" cy="2257852"/>
          </a:xfrm>
          <a:prstGeom prst="rect">
            <a:avLst/>
          </a:prstGeom>
        </p:spPr>
      </p:pic>
      <p:sp>
        <p:nvSpPr>
          <p:cNvPr id="12" name="TekstSylinder 11"/>
          <p:cNvSpPr txBox="1"/>
          <p:nvPr/>
        </p:nvSpPr>
        <p:spPr>
          <a:xfrm>
            <a:off x="9857964" y="2586514"/>
            <a:ext cx="1093932" cy="1292662"/>
          </a:xfrm>
          <a:prstGeom prst="rect">
            <a:avLst/>
          </a:prstGeom>
          <a:noFill/>
        </p:spPr>
        <p:txBody>
          <a:bodyPr wrap="square" rtlCol="0">
            <a:spAutoFit/>
          </a:bodyPr>
          <a:lstStyle/>
          <a:p>
            <a:pPr algn="ctr"/>
            <a:r>
              <a:rPr lang="nb-NO" sz="2000">
                <a:solidFill>
                  <a:srgbClr val="000000"/>
                </a:solidFill>
              </a:rPr>
              <a:t>Enter</a:t>
            </a:r>
          </a:p>
          <a:p>
            <a:pPr algn="ctr"/>
            <a:r>
              <a:rPr lang="nb-NO" sz="2000">
                <a:solidFill>
                  <a:srgbClr val="000000"/>
                </a:solidFill>
              </a:rPr>
              <a:t>Go</a:t>
            </a:r>
          </a:p>
          <a:p>
            <a:pPr algn="ctr"/>
            <a:r>
              <a:rPr lang="nb-NO" sz="2000">
                <a:solidFill>
                  <a:srgbClr val="000000"/>
                </a:solidFill>
              </a:rPr>
              <a:t>Return</a:t>
            </a:r>
          </a:p>
          <a:p>
            <a:pPr algn="ctr"/>
            <a:endParaRPr lang="nb-NO">
              <a:solidFill>
                <a:srgbClr val="000000"/>
              </a:solidFill>
            </a:endParaRPr>
          </a:p>
        </p:txBody>
      </p:sp>
      <p:sp>
        <p:nvSpPr>
          <p:cNvPr id="13" name="TekstSylinder 12"/>
          <p:cNvSpPr txBox="1"/>
          <p:nvPr/>
        </p:nvSpPr>
        <p:spPr>
          <a:xfrm>
            <a:off x="4086527" y="3164950"/>
            <a:ext cx="2256348" cy="338554"/>
          </a:xfrm>
          <a:prstGeom prst="rect">
            <a:avLst/>
          </a:prstGeom>
          <a:noFill/>
        </p:spPr>
        <p:txBody>
          <a:bodyPr wrap="square" rtlCol="0">
            <a:spAutoFit/>
          </a:bodyPr>
          <a:lstStyle/>
          <a:p>
            <a:r>
              <a:rPr lang="nb-NO" sz="1600">
                <a:solidFill>
                  <a:srgbClr val="000000"/>
                </a:solidFill>
              </a:rPr>
              <a:t>Kart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20</a:t>
            </a:fld>
            <a:endParaRPr lang="nb-NO"/>
          </a:p>
        </p:txBody>
      </p:sp>
    </p:spTree>
    <p:extLst>
      <p:ext uri="{BB962C8B-B14F-4D97-AF65-F5344CB8AC3E}">
        <p14:creationId xmlns:p14="http://schemas.microsoft.com/office/powerpoint/2010/main" val="228766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6" name="Bilde 5"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115" y="983415"/>
            <a:ext cx="8017764" cy="5309889"/>
          </a:xfrm>
          <a:prstGeom prst="rect">
            <a:avLst/>
          </a:prstGeom>
        </p:spPr>
      </p:pic>
      <p:sp>
        <p:nvSpPr>
          <p:cNvPr id="7" name="TekstSylinder 6"/>
          <p:cNvSpPr txBox="1"/>
          <p:nvPr/>
        </p:nvSpPr>
        <p:spPr>
          <a:xfrm>
            <a:off x="4463746" y="1190702"/>
            <a:ext cx="3206353" cy="400110"/>
          </a:xfrm>
          <a:prstGeom prst="rect">
            <a:avLst/>
          </a:prstGeom>
          <a:noFill/>
        </p:spPr>
        <p:txBody>
          <a:bodyPr wrap="square" rtlCol="0">
            <a:spAutoFit/>
          </a:bodyPr>
          <a:lstStyle/>
          <a:p>
            <a:r>
              <a:rPr lang="nb-NO" sz="2000" dirty="0">
                <a:solidFill>
                  <a:srgbClr val="000000"/>
                </a:solidFill>
              </a:rPr>
              <a:t>google.no</a:t>
            </a:r>
          </a:p>
        </p:txBody>
      </p:sp>
      <p:pic>
        <p:nvPicPr>
          <p:cNvPr id="4" name="Bilde 3" descr="søke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517" y="1890607"/>
            <a:ext cx="5725640" cy="4581450"/>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21</a:t>
            </a:fld>
            <a:endParaRPr lang="nb-NO"/>
          </a:p>
        </p:txBody>
      </p:sp>
    </p:spTree>
    <p:extLst>
      <p:ext uri="{BB962C8B-B14F-4D97-AF65-F5344CB8AC3E}">
        <p14:creationId xmlns:p14="http://schemas.microsoft.com/office/powerpoint/2010/main" val="32776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517" y="981901"/>
            <a:ext cx="7997562" cy="5296510"/>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068041" y="1178127"/>
            <a:ext cx="3244075" cy="400110"/>
          </a:xfrm>
          <a:prstGeom prst="rect">
            <a:avLst/>
          </a:prstGeom>
          <a:noFill/>
        </p:spPr>
        <p:txBody>
          <a:bodyPr wrap="square" rtlCol="0">
            <a:spAutoFit/>
          </a:bodyPr>
          <a:lstStyle/>
          <a:p>
            <a:r>
              <a:rPr lang="nb-NO" sz="2000" dirty="0">
                <a:solidFill>
                  <a:srgbClr val="000000"/>
                </a:solidFill>
              </a:rPr>
              <a:t>google.no</a:t>
            </a:r>
          </a:p>
        </p:txBody>
      </p:sp>
      <p:pic>
        <p:nvPicPr>
          <p:cNvPr id="5" name="Bilde 4" descr="søke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3980" y="1872103"/>
            <a:ext cx="5779895" cy="4797273"/>
          </a:xfrm>
          <a:prstGeom prst="rect">
            <a:avLst/>
          </a:prstGeom>
        </p:spPr>
      </p:pic>
      <p:pic>
        <p:nvPicPr>
          <p:cNvPr id="14" name="Bilde 13"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525" y="3156283"/>
            <a:ext cx="377645" cy="563128"/>
          </a:xfrm>
          <a:prstGeom prst="rect">
            <a:avLst/>
          </a:prstGeom>
        </p:spPr>
      </p:pic>
      <p:sp>
        <p:nvSpPr>
          <p:cNvPr id="15" name="Ellipse 14"/>
          <p:cNvSpPr/>
          <p:nvPr/>
        </p:nvSpPr>
        <p:spPr>
          <a:xfrm>
            <a:off x="8776605" y="2716163"/>
            <a:ext cx="930471" cy="125748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22</a:t>
            </a:fld>
            <a:endParaRPr lang="nb-NO"/>
          </a:p>
        </p:txBody>
      </p:sp>
    </p:spTree>
    <p:extLst>
      <p:ext uri="{BB962C8B-B14F-4D97-AF65-F5344CB8AC3E}">
        <p14:creationId xmlns:p14="http://schemas.microsoft.com/office/powerpoint/2010/main" val="3079197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skrivebor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5379" y="1006391"/>
            <a:ext cx="8007256" cy="5302929"/>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sp>
        <p:nvSpPr>
          <p:cNvPr id="7" name="TekstSylinder 6"/>
          <p:cNvSpPr txBox="1"/>
          <p:nvPr/>
        </p:nvSpPr>
        <p:spPr>
          <a:xfrm>
            <a:off x="3105765" y="1203277"/>
            <a:ext cx="3294370" cy="400110"/>
          </a:xfrm>
          <a:prstGeom prst="rect">
            <a:avLst/>
          </a:prstGeom>
          <a:noFill/>
        </p:spPr>
        <p:txBody>
          <a:bodyPr wrap="square" rtlCol="0">
            <a:spAutoFit/>
          </a:bodyPr>
          <a:lstStyle/>
          <a:p>
            <a:r>
              <a:rPr lang="nb-NO" sz="2000" dirty="0">
                <a:solidFill>
                  <a:srgbClr val="000000"/>
                </a:solidFill>
              </a:rPr>
              <a:t>google.no</a:t>
            </a:r>
          </a:p>
        </p:txBody>
      </p:sp>
      <p:pic>
        <p:nvPicPr>
          <p:cNvPr id="14" name="Bilde 13" descr="pi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6543" y="5067658"/>
            <a:ext cx="377645" cy="563128"/>
          </a:xfrm>
          <a:prstGeom prst="rect">
            <a:avLst/>
          </a:prstGeom>
        </p:spPr>
      </p:pic>
      <p:pic>
        <p:nvPicPr>
          <p:cNvPr id="6" name="Bilde 5" descr="soke2b.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0559" y="1886224"/>
            <a:ext cx="5790625" cy="3847031"/>
          </a:xfrm>
          <a:prstGeom prst="rect">
            <a:avLst/>
          </a:prstGeom>
        </p:spPr>
      </p:pic>
      <p:sp>
        <p:nvSpPr>
          <p:cNvPr id="11" name="Ellipse 10"/>
          <p:cNvSpPr/>
          <p:nvPr/>
        </p:nvSpPr>
        <p:spPr>
          <a:xfrm>
            <a:off x="8958222" y="4725144"/>
            <a:ext cx="811724" cy="1097004"/>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lassholder for lysbildenummer 4"/>
          <p:cNvSpPr>
            <a:spLocks noGrp="1"/>
          </p:cNvSpPr>
          <p:nvPr>
            <p:ph type="sldNum" sz="quarter" idx="12"/>
          </p:nvPr>
        </p:nvSpPr>
        <p:spPr/>
        <p:txBody>
          <a:bodyPr/>
          <a:lstStyle/>
          <a:p>
            <a:fld id="{73F3DB24-2D43-44B9-911C-E716D695C6CA}" type="slidenum">
              <a:rPr lang="nb-NO" smtClean="0"/>
              <a:t>23</a:t>
            </a:fld>
            <a:endParaRPr lang="nb-NO"/>
          </a:p>
        </p:txBody>
      </p:sp>
    </p:spTree>
    <p:extLst>
      <p:ext uri="{BB962C8B-B14F-4D97-AF65-F5344CB8AC3E}">
        <p14:creationId xmlns:p14="http://schemas.microsoft.com/office/powerpoint/2010/main" val="3438311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8791" y="1169459"/>
            <a:ext cx="3773581" cy="4961560"/>
          </a:xfrm>
          <a:prstGeom prst="rect">
            <a:avLst/>
          </a:prstGeom>
        </p:spPr>
      </p:pic>
      <p:pic>
        <p:nvPicPr>
          <p:cNvPr id="5" name="Bilde 4" descr="søke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352" y="1890047"/>
            <a:ext cx="2901696" cy="3523488"/>
          </a:xfrm>
          <a:prstGeom prst="rect">
            <a:avLst/>
          </a:prstGeom>
        </p:spPr>
      </p:pic>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cxnSp>
        <p:nvCxnSpPr>
          <p:cNvPr id="9" name="Rett pil 8"/>
          <p:cNvCxnSpPr/>
          <p:nvPr/>
        </p:nvCxnSpPr>
        <p:spPr>
          <a:xfrm rot="16200000" flipV="1">
            <a:off x="6499627" y="3214248"/>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Rett pil 9"/>
          <p:cNvCxnSpPr/>
          <p:nvPr/>
        </p:nvCxnSpPr>
        <p:spPr>
          <a:xfrm rot="16200000" flipH="1" flipV="1">
            <a:off x="6512201" y="4735804"/>
            <a:ext cx="873672" cy="900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Avrundet rektangel 10"/>
          <p:cNvSpPr/>
          <p:nvPr/>
        </p:nvSpPr>
        <p:spPr>
          <a:xfrm>
            <a:off x="5891797" y="5754858"/>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descr="pekehå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640000">
            <a:off x="6223744" y="2199173"/>
            <a:ext cx="4351695" cy="5438468"/>
          </a:xfrm>
          <a:prstGeom prst="rect">
            <a:avLst/>
          </a:prstGeom>
        </p:spPr>
      </p:pic>
      <p:sp>
        <p:nvSpPr>
          <p:cNvPr id="4" name="Plassholder for lysbildenummer 3"/>
          <p:cNvSpPr>
            <a:spLocks noGrp="1"/>
          </p:cNvSpPr>
          <p:nvPr>
            <p:ph type="sldNum" sz="quarter" idx="12"/>
          </p:nvPr>
        </p:nvSpPr>
        <p:spPr/>
        <p:txBody>
          <a:bodyPr/>
          <a:lstStyle/>
          <a:p>
            <a:fld id="{73F3DB24-2D43-44B9-911C-E716D695C6CA}" type="slidenum">
              <a:rPr lang="nb-NO" smtClean="0"/>
              <a:t>24</a:t>
            </a:fld>
            <a:endParaRPr lang="nb-NO"/>
          </a:p>
        </p:txBody>
      </p:sp>
    </p:spTree>
    <p:extLst>
      <p:ext uri="{BB962C8B-B14F-4D97-AF65-F5344CB8AC3E}">
        <p14:creationId xmlns:p14="http://schemas.microsoft.com/office/powerpoint/2010/main" val="1428008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t>Søking med ett og flere ord</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3</a:t>
            </a:r>
          </a:p>
        </p:txBody>
      </p:sp>
      <p:pic>
        <p:nvPicPr>
          <p:cNvPr id="13" name="Bilde 12"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8541" y="983415"/>
            <a:ext cx="8017764" cy="5309889"/>
          </a:xfrm>
          <a:prstGeom prst="rect">
            <a:avLst/>
          </a:prstGeom>
        </p:spPr>
      </p:pic>
      <p:pic>
        <p:nvPicPr>
          <p:cNvPr id="4" name="Bilde 3" descr="søke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7661" y="1970687"/>
            <a:ext cx="7163426" cy="3784278"/>
          </a:xfrm>
          <a:prstGeom prst="rect">
            <a:avLst/>
          </a:prstGeom>
        </p:spPr>
      </p:pic>
      <p:sp>
        <p:nvSpPr>
          <p:cNvPr id="14" name="TekstSylinder 13"/>
          <p:cNvSpPr txBox="1"/>
          <p:nvPr/>
        </p:nvSpPr>
        <p:spPr>
          <a:xfrm>
            <a:off x="4438598" y="1190702"/>
            <a:ext cx="2162717" cy="400110"/>
          </a:xfrm>
          <a:prstGeom prst="rect">
            <a:avLst/>
          </a:prstGeom>
          <a:noFill/>
        </p:spPr>
        <p:txBody>
          <a:bodyPr wrap="square" rtlCol="0">
            <a:spAutoFit/>
          </a:bodyPr>
          <a:lstStyle/>
          <a:p>
            <a:r>
              <a:rPr lang="nb-NO" sz="2000" dirty="0">
                <a:solidFill>
                  <a:srgbClr val="000000"/>
                </a:solidFill>
              </a:rPr>
              <a:t>google.no</a:t>
            </a:r>
          </a:p>
        </p:txBody>
      </p:sp>
      <p:sp>
        <p:nvSpPr>
          <p:cNvPr id="15" name="TekstSylinder 14"/>
          <p:cNvSpPr txBox="1"/>
          <p:nvPr/>
        </p:nvSpPr>
        <p:spPr>
          <a:xfrm>
            <a:off x="3809900" y="3667944"/>
            <a:ext cx="2162717" cy="400110"/>
          </a:xfrm>
          <a:prstGeom prst="rect">
            <a:avLst/>
          </a:prstGeom>
          <a:noFill/>
        </p:spPr>
        <p:txBody>
          <a:bodyPr wrap="square" rtlCol="0">
            <a:spAutoFit/>
          </a:bodyPr>
          <a:lstStyle/>
          <a:p>
            <a:r>
              <a:rPr lang="nb-NO" sz="2000">
                <a:solidFill>
                  <a:srgbClr val="000000"/>
                </a:solidFill>
              </a:rPr>
              <a:t>Hotell Moss</a:t>
            </a:r>
          </a:p>
        </p:txBody>
      </p:sp>
      <p:sp>
        <p:nvSpPr>
          <p:cNvPr id="5" name="Plassholder for lysbildenummer 4"/>
          <p:cNvSpPr>
            <a:spLocks noGrp="1"/>
          </p:cNvSpPr>
          <p:nvPr>
            <p:ph type="sldNum" sz="quarter" idx="12"/>
          </p:nvPr>
        </p:nvSpPr>
        <p:spPr/>
        <p:txBody>
          <a:bodyPr/>
          <a:lstStyle/>
          <a:p>
            <a:fld id="{73F3DB24-2D43-44B9-911C-E716D695C6CA}" type="slidenum">
              <a:rPr lang="nb-NO" smtClean="0"/>
              <a:t>25</a:t>
            </a:fld>
            <a:endParaRPr lang="nb-NO"/>
          </a:p>
        </p:txBody>
      </p:sp>
    </p:spTree>
    <p:extLst>
      <p:ext uri="{BB962C8B-B14F-4D97-AF65-F5344CB8AC3E}">
        <p14:creationId xmlns:p14="http://schemas.microsoft.com/office/powerpoint/2010/main" val="300256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Del 4</a:t>
            </a:r>
          </a:p>
        </p:txBody>
      </p:sp>
      <p:sp>
        <p:nvSpPr>
          <p:cNvPr id="3" name="Plassholder for tekst 2"/>
          <p:cNvSpPr>
            <a:spLocks noGrp="1"/>
          </p:cNvSpPr>
          <p:nvPr>
            <p:ph type="body" idx="1"/>
          </p:nvPr>
        </p:nvSpPr>
        <p:spPr>
          <a:xfrm>
            <a:off x="4071131" y="2323335"/>
            <a:ext cx="7736949" cy="481694"/>
          </a:xfrm>
        </p:spPr>
        <p:txBody>
          <a:bodyPr/>
          <a:lstStyle/>
          <a:p>
            <a:r>
              <a:rPr lang="nb-NO" dirty="0"/>
              <a:t>Faner</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26</a:t>
            </a:fld>
            <a:endParaRPr lang="nb-NO"/>
          </a:p>
        </p:txBody>
      </p:sp>
    </p:spTree>
    <p:extLst>
      <p:ext uri="{BB962C8B-B14F-4D97-AF65-F5344CB8AC3E}">
        <p14:creationId xmlns:p14="http://schemas.microsoft.com/office/powerpoint/2010/main" val="400103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27</a:t>
            </a:fld>
            <a:endParaRPr lang="nb-NO"/>
          </a:p>
        </p:txBody>
      </p:sp>
    </p:spTree>
    <p:extLst>
      <p:ext uri="{BB962C8B-B14F-4D97-AF65-F5344CB8AC3E}">
        <p14:creationId xmlns:p14="http://schemas.microsoft.com/office/powerpoint/2010/main" val="134039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4060227" y="1633322"/>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28</a:t>
            </a:fld>
            <a:endParaRPr lang="nb-NO"/>
          </a:p>
        </p:txBody>
      </p:sp>
    </p:spTree>
    <p:extLst>
      <p:ext uri="{BB962C8B-B14F-4D97-AF65-F5344CB8AC3E}">
        <p14:creationId xmlns:p14="http://schemas.microsoft.com/office/powerpoint/2010/main" val="1887382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descr="forenklet-skrivebord-fa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0923" y="997500"/>
            <a:ext cx="7949533" cy="5261045"/>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pic>
        <p:nvPicPr>
          <p:cNvPr id="5" name="Bilde 4"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7" name="Ellipse 6"/>
          <p:cNvSpPr/>
          <p:nvPr/>
        </p:nvSpPr>
        <p:spPr>
          <a:xfrm>
            <a:off x="8940531" y="1278925"/>
            <a:ext cx="896784" cy="536676"/>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Plassholder for lysbildenummer 3"/>
          <p:cNvSpPr>
            <a:spLocks noGrp="1"/>
          </p:cNvSpPr>
          <p:nvPr>
            <p:ph type="sldNum" sz="quarter" idx="12"/>
          </p:nvPr>
        </p:nvSpPr>
        <p:spPr/>
        <p:txBody>
          <a:bodyPr/>
          <a:lstStyle/>
          <a:p>
            <a:fld id="{73F3DB24-2D43-44B9-911C-E716D695C6CA}" type="slidenum">
              <a:rPr lang="nb-NO" smtClean="0"/>
              <a:t>29</a:t>
            </a:fld>
            <a:endParaRPr lang="nb-NO"/>
          </a:p>
        </p:txBody>
      </p:sp>
    </p:spTree>
    <p:extLst>
      <p:ext uri="{BB962C8B-B14F-4D97-AF65-F5344CB8AC3E}">
        <p14:creationId xmlns:p14="http://schemas.microsoft.com/office/powerpoint/2010/main" val="103156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502978" y="2577483"/>
            <a:ext cx="1546453" cy="1555883"/>
          </a:xfrm>
          <a:prstGeom prst="rect">
            <a:avLst/>
          </a:prstGeom>
        </p:spPr>
      </p:pic>
      <p:pic>
        <p:nvPicPr>
          <p:cNvPr id="6" name="Bilde 5"/>
          <p:cNvPicPr>
            <a:picLocks noChangeAspect="1"/>
          </p:cNvPicPr>
          <p:nvPr/>
        </p:nvPicPr>
        <p:blipFill>
          <a:blip r:embed="rId4"/>
          <a:stretch>
            <a:fillRect/>
          </a:stretch>
        </p:blipFill>
        <p:spPr>
          <a:xfrm>
            <a:off x="8817099" y="2544245"/>
            <a:ext cx="1572760" cy="1528206"/>
          </a:xfrm>
          <a:prstGeom prst="rect">
            <a:avLst/>
          </a:prstGeom>
        </p:spPr>
      </p:pic>
      <p:pic>
        <p:nvPicPr>
          <p:cNvPr id="7" name="Bilde 6"/>
          <p:cNvPicPr>
            <a:picLocks noChangeAspect="1"/>
          </p:cNvPicPr>
          <p:nvPr/>
        </p:nvPicPr>
        <p:blipFill>
          <a:blip r:embed="rId5"/>
          <a:stretch>
            <a:fillRect/>
          </a:stretch>
        </p:blipFill>
        <p:spPr>
          <a:xfrm>
            <a:off x="1636299" y="2577483"/>
            <a:ext cx="1526991" cy="1526991"/>
          </a:xfrm>
          <a:prstGeom prst="rect">
            <a:avLst/>
          </a:prstGeom>
        </p:spPr>
      </p:pic>
      <p:sp>
        <p:nvSpPr>
          <p:cNvPr id="3" name="TekstSylinder 2"/>
          <p:cNvSpPr txBox="1"/>
          <p:nvPr/>
        </p:nvSpPr>
        <p:spPr>
          <a:xfrm>
            <a:off x="1636299" y="4072451"/>
            <a:ext cx="1689337" cy="646331"/>
          </a:xfrm>
          <a:prstGeom prst="rect">
            <a:avLst/>
          </a:prstGeom>
          <a:noFill/>
        </p:spPr>
        <p:txBody>
          <a:bodyPr wrap="square" rtlCol="0">
            <a:spAutoFit/>
          </a:bodyPr>
          <a:lstStyle/>
          <a:p>
            <a:r>
              <a:rPr lang="nb-NO" sz="3600" dirty="0" err="1"/>
              <a:t>Chrome</a:t>
            </a:r>
            <a:endParaRPr lang="nb-NO" sz="3600" dirty="0"/>
          </a:p>
        </p:txBody>
      </p:sp>
      <p:sp>
        <p:nvSpPr>
          <p:cNvPr id="11" name="TekstSylinder 10"/>
          <p:cNvSpPr txBox="1"/>
          <p:nvPr/>
        </p:nvSpPr>
        <p:spPr>
          <a:xfrm>
            <a:off x="4087893" y="4086945"/>
            <a:ext cx="1793986" cy="646331"/>
          </a:xfrm>
          <a:prstGeom prst="rect">
            <a:avLst/>
          </a:prstGeom>
          <a:noFill/>
        </p:spPr>
        <p:txBody>
          <a:bodyPr wrap="square" rtlCol="0">
            <a:spAutoFit/>
          </a:bodyPr>
          <a:lstStyle/>
          <a:p>
            <a:r>
              <a:rPr lang="nb-NO" sz="3600" dirty="0"/>
              <a:t>Edge</a:t>
            </a:r>
          </a:p>
        </p:txBody>
      </p:sp>
      <p:sp>
        <p:nvSpPr>
          <p:cNvPr id="12" name="TekstSylinder 11"/>
          <p:cNvSpPr txBox="1"/>
          <p:nvPr/>
        </p:nvSpPr>
        <p:spPr>
          <a:xfrm>
            <a:off x="6620378" y="4104474"/>
            <a:ext cx="1793986" cy="646331"/>
          </a:xfrm>
          <a:prstGeom prst="rect">
            <a:avLst/>
          </a:prstGeom>
          <a:noFill/>
        </p:spPr>
        <p:txBody>
          <a:bodyPr wrap="square" rtlCol="0">
            <a:spAutoFit/>
          </a:bodyPr>
          <a:lstStyle/>
          <a:p>
            <a:r>
              <a:rPr lang="nb-NO" sz="3600" dirty="0" err="1"/>
              <a:t>Firefox</a:t>
            </a:r>
            <a:endParaRPr lang="nb-NO" sz="3600" dirty="0"/>
          </a:p>
        </p:txBody>
      </p:sp>
      <p:sp>
        <p:nvSpPr>
          <p:cNvPr id="13" name="TekstSylinder 12"/>
          <p:cNvSpPr txBox="1"/>
          <p:nvPr/>
        </p:nvSpPr>
        <p:spPr>
          <a:xfrm>
            <a:off x="9075248" y="4133366"/>
            <a:ext cx="1793986" cy="646331"/>
          </a:xfrm>
          <a:prstGeom prst="rect">
            <a:avLst/>
          </a:prstGeom>
          <a:noFill/>
        </p:spPr>
        <p:txBody>
          <a:bodyPr wrap="square" rtlCol="0">
            <a:spAutoFit/>
          </a:bodyPr>
          <a:lstStyle/>
          <a:p>
            <a:r>
              <a:rPr lang="nb-NO" sz="3600" dirty="0"/>
              <a:t>Safari</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3</a:t>
            </a:fld>
            <a:endParaRPr lang="nb-NO"/>
          </a:p>
        </p:txBody>
      </p:sp>
      <p:pic>
        <p:nvPicPr>
          <p:cNvPr id="15" name="Bilde 14">
            <a:extLst>
              <a:ext uri="{FF2B5EF4-FFF2-40B4-BE49-F238E27FC236}">
                <a16:creationId xmlns:a16="http://schemas.microsoft.com/office/drawing/2014/main" id="{8797EECF-0790-62AB-F24E-42E6E545A4AC}"/>
              </a:ext>
            </a:extLst>
          </p:cNvPr>
          <p:cNvPicPr>
            <a:picLocks noChangeAspect="1"/>
          </p:cNvPicPr>
          <p:nvPr/>
        </p:nvPicPr>
        <p:blipFill>
          <a:blip r:embed="rId6"/>
          <a:stretch>
            <a:fillRect/>
          </a:stretch>
        </p:blipFill>
        <p:spPr>
          <a:xfrm>
            <a:off x="3930082" y="2677228"/>
            <a:ext cx="1252713" cy="1262239"/>
          </a:xfrm>
          <a:prstGeom prst="rect">
            <a:avLst/>
          </a:prstGeom>
        </p:spPr>
      </p:pic>
    </p:spTree>
    <p:extLst>
      <p:ext uri="{BB962C8B-B14F-4D97-AF65-F5344CB8AC3E}">
        <p14:creationId xmlns:p14="http://schemas.microsoft.com/office/powerpoint/2010/main" val="403782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sp>
        <p:nvSpPr>
          <p:cNvPr id="2" name="Tittel 1"/>
          <p:cNvSpPr>
            <a:spLocks noGrp="1"/>
          </p:cNvSpPr>
          <p:nvPr>
            <p:ph type="title"/>
          </p:nvPr>
        </p:nvSpPr>
        <p:spPr/>
        <p:txBody>
          <a:bodyPr/>
          <a:lstStyle/>
          <a:p>
            <a:r>
              <a:rPr lang="nb-NO" sz="2400" dirty="0"/>
              <a:t>Faner</a:t>
            </a:r>
          </a:p>
        </p:txBody>
      </p:sp>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79413" y="150898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30</a:t>
            </a:fld>
            <a:endParaRPr lang="nb-NO"/>
          </a:p>
        </p:txBody>
      </p:sp>
    </p:spTree>
    <p:extLst>
      <p:ext uri="{BB962C8B-B14F-4D97-AF65-F5344CB8AC3E}">
        <p14:creationId xmlns:p14="http://schemas.microsoft.com/office/powerpoint/2010/main" val="1256591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3" name="Bilde 12" descr="det norske kongehu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296" y="2169997"/>
            <a:ext cx="6124627" cy="3996493"/>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01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31</a:t>
            </a:fld>
            <a:endParaRPr lang="nb-NO"/>
          </a:p>
        </p:txBody>
      </p:sp>
      <p:sp>
        <p:nvSpPr>
          <p:cNvPr id="11" name="Tittel 1"/>
          <p:cNvSpPr>
            <a:spLocks noGrp="1"/>
          </p:cNvSpPr>
          <p:nvPr>
            <p:ph type="title"/>
          </p:nvPr>
        </p:nvSpPr>
        <p:spPr>
          <a:xfrm>
            <a:off x="1008776" y="211999"/>
            <a:ext cx="10354031" cy="364473"/>
          </a:xfrm>
        </p:spPr>
        <p:txBody>
          <a:bodyPr/>
          <a:lstStyle/>
          <a:p>
            <a:r>
              <a:rPr lang="nb-NO" sz="2400" dirty="0"/>
              <a:t>Faner</a:t>
            </a:r>
          </a:p>
        </p:txBody>
      </p:sp>
    </p:spTree>
    <p:extLst>
      <p:ext uri="{BB962C8B-B14F-4D97-AF65-F5344CB8AC3E}">
        <p14:creationId xmlns:p14="http://schemas.microsoft.com/office/powerpoint/2010/main" val="320933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orenklet skrivebord fan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213" y="528142"/>
            <a:ext cx="9704934" cy="6858000"/>
          </a:xfrm>
          <a:prstGeom prst="rect">
            <a:avLst/>
          </a:prstGeom>
        </p:spPr>
      </p:pic>
      <p:pic>
        <p:nvPicPr>
          <p:cNvPr id="11" name="Bilde 10" descr="goog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9341" y="2137120"/>
            <a:ext cx="7545767" cy="2936677"/>
          </a:xfrm>
          <a:prstGeom prst="rect">
            <a:avLst/>
          </a:prstGeom>
        </p:spPr>
      </p:pic>
      <p:sp>
        <p:nvSpPr>
          <p:cNvPr id="3"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dirty="0">
                <a:solidFill>
                  <a:schemeClr val="bg1"/>
                </a:solidFill>
              </a:rPr>
              <a:t>4</a:t>
            </a:r>
          </a:p>
        </p:txBody>
      </p:sp>
      <p:sp>
        <p:nvSpPr>
          <p:cNvPr id="10" name="TekstSylinder 9"/>
          <p:cNvSpPr txBox="1"/>
          <p:nvPr/>
        </p:nvSpPr>
        <p:spPr>
          <a:xfrm>
            <a:off x="3005171" y="1743995"/>
            <a:ext cx="1433428" cy="338554"/>
          </a:xfrm>
          <a:prstGeom prst="rect">
            <a:avLst/>
          </a:prstGeom>
          <a:noFill/>
        </p:spPr>
        <p:txBody>
          <a:bodyPr wrap="square" rtlCol="0">
            <a:spAutoFit/>
          </a:bodyPr>
          <a:lstStyle/>
          <a:p>
            <a:r>
              <a:rPr lang="nb-NO" sz="1600">
                <a:solidFill>
                  <a:srgbClr val="000000"/>
                </a:solidFill>
              </a:rPr>
              <a:t>Kongehuset</a:t>
            </a:r>
          </a:p>
        </p:txBody>
      </p:sp>
      <p:sp>
        <p:nvSpPr>
          <p:cNvPr id="9" name="TekstSylinder 8"/>
          <p:cNvSpPr txBox="1"/>
          <p:nvPr/>
        </p:nvSpPr>
        <p:spPr>
          <a:xfrm>
            <a:off x="4740374" y="1743995"/>
            <a:ext cx="1433428" cy="338554"/>
          </a:xfrm>
          <a:prstGeom prst="rect">
            <a:avLst/>
          </a:prstGeom>
          <a:noFill/>
        </p:spPr>
        <p:txBody>
          <a:bodyPr wrap="square" rtlCol="0">
            <a:spAutoFit/>
          </a:bodyPr>
          <a:lstStyle/>
          <a:p>
            <a:r>
              <a:rPr lang="nb-NO" sz="1600">
                <a:solidFill>
                  <a:srgbClr val="000000"/>
                </a:solidFill>
              </a:rPr>
              <a:t>Google</a:t>
            </a:r>
          </a:p>
        </p:txBody>
      </p:sp>
      <p:pic>
        <p:nvPicPr>
          <p:cNvPr id="12" name="Bilde 11" descr="pi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162" y="1898800"/>
            <a:ext cx="377645" cy="563128"/>
          </a:xfrm>
          <a:prstGeom prst="rect">
            <a:avLst/>
          </a:prstGeom>
        </p:spPr>
      </p:pic>
      <p:sp>
        <p:nvSpPr>
          <p:cNvPr id="5" name="Plassholder for lysbildenummer 4"/>
          <p:cNvSpPr>
            <a:spLocks noGrp="1"/>
          </p:cNvSpPr>
          <p:nvPr>
            <p:ph type="sldNum" sz="quarter" idx="12"/>
          </p:nvPr>
        </p:nvSpPr>
        <p:spPr/>
        <p:txBody>
          <a:bodyPr/>
          <a:lstStyle/>
          <a:p>
            <a:fld id="{73F3DB24-2D43-44B9-911C-E716D695C6CA}" type="slidenum">
              <a:rPr lang="nb-NO" smtClean="0"/>
              <a:t>32</a:t>
            </a:fld>
            <a:endParaRPr lang="nb-NO"/>
          </a:p>
        </p:txBody>
      </p:sp>
      <p:sp>
        <p:nvSpPr>
          <p:cNvPr id="13" name="Tittel 1"/>
          <p:cNvSpPr>
            <a:spLocks noGrp="1"/>
          </p:cNvSpPr>
          <p:nvPr>
            <p:ph type="title"/>
          </p:nvPr>
        </p:nvSpPr>
        <p:spPr>
          <a:xfrm>
            <a:off x="1008776" y="211999"/>
            <a:ext cx="10354031" cy="364473"/>
          </a:xfrm>
        </p:spPr>
        <p:txBody>
          <a:bodyPr/>
          <a:lstStyle/>
          <a:p>
            <a:r>
              <a:rPr lang="nb-NO" sz="2400" dirty="0"/>
              <a:t>Faner</a:t>
            </a:r>
          </a:p>
        </p:txBody>
      </p:sp>
    </p:spTree>
    <p:extLst>
      <p:ext uri="{BB962C8B-B14F-4D97-AF65-F5344CB8AC3E}">
        <p14:creationId xmlns:p14="http://schemas.microsoft.com/office/powerpoint/2010/main" val="2981699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Ferdig – godt jobba </a:t>
            </a:r>
            <a:r>
              <a:rPr lang="nb-NO"/>
              <a:t>alle sammen!</a:t>
            </a:r>
            <a:endParaRPr lang="nb-NO" dirty="0"/>
          </a:p>
        </p:txBody>
      </p:sp>
      <p:sp>
        <p:nvSpPr>
          <p:cNvPr id="3" name="Undertittel 2"/>
          <p:cNvSpPr>
            <a:spLocks noGrp="1"/>
          </p:cNvSpPr>
          <p:nvPr>
            <p:ph type="subTitle" idx="1"/>
          </p:nvPr>
        </p:nvSpPr>
        <p:spPr>
          <a:xfrm>
            <a:off x="828637" y="3566926"/>
            <a:ext cx="9839363" cy="2833874"/>
          </a:xfrm>
        </p:spPr>
        <p:txBody>
          <a:bodyPr>
            <a:noAutofit/>
          </a:bodyPr>
          <a:lstStyle/>
          <a:p>
            <a:pPr marL="0" indent="0">
              <a:buNone/>
            </a:pPr>
            <a:r>
              <a:rPr lang="nb-NO" sz="2400" b="1" dirty="0">
                <a:solidFill>
                  <a:schemeClr val="tx1"/>
                </a:solidFill>
              </a:rPr>
              <a:t>Nå kan dere øve på å:</a:t>
            </a:r>
          </a:p>
          <a:p>
            <a:pPr>
              <a:buFontTx/>
              <a:buChar char="-"/>
            </a:pPr>
            <a:r>
              <a:rPr lang="nb-NO" sz="2400" dirty="0"/>
              <a:t>Åpne nettleseren</a:t>
            </a:r>
          </a:p>
          <a:p>
            <a:pPr>
              <a:buFontTx/>
              <a:buChar char="-"/>
            </a:pPr>
            <a:r>
              <a:rPr lang="nb-NO" sz="2400" dirty="0"/>
              <a:t>Gå inn på hjemmesider</a:t>
            </a:r>
          </a:p>
          <a:p>
            <a:pPr>
              <a:buFontTx/>
              <a:buChar char="-"/>
            </a:pPr>
            <a:r>
              <a:rPr lang="nb-NO" sz="2400" dirty="0"/>
              <a:t>Søke med ett og flere ord</a:t>
            </a:r>
          </a:p>
          <a:p>
            <a:pPr>
              <a:buFontTx/>
              <a:buChar char="-"/>
            </a:pPr>
            <a:r>
              <a:rPr lang="nb-NO" sz="2400" dirty="0"/>
              <a:t>Åpne en ny fane</a:t>
            </a:r>
          </a:p>
          <a:p>
            <a:pPr>
              <a:buFontTx/>
              <a:buChar char="-"/>
            </a:pPr>
            <a:r>
              <a:rPr lang="nb-NO" sz="2400" dirty="0"/>
              <a:t>Bytte mellom faner</a:t>
            </a:r>
          </a:p>
        </p:txBody>
      </p:sp>
    </p:spTree>
    <p:extLst>
      <p:ext uri="{BB962C8B-B14F-4D97-AF65-F5344CB8AC3E}">
        <p14:creationId xmlns:p14="http://schemas.microsoft.com/office/powerpoint/2010/main" val="4178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slå av maskin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690" y="901862"/>
            <a:ext cx="7736806" cy="4850706"/>
          </a:xfrm>
          <a:prstGeom prst="rect">
            <a:avLst/>
          </a:prstGeom>
        </p:spPr>
      </p:pic>
      <p:pic>
        <p:nvPicPr>
          <p:cNvPr id="9" name="Bilde 8">
            <a:extLst>
              <a:ext uri="{FF2B5EF4-FFF2-40B4-BE49-F238E27FC236}">
                <a16:creationId xmlns:a16="http://schemas.microsoft.com/office/drawing/2014/main" id="{3B2A2BD7-09DB-EE7D-F2CC-8B421424F042}"/>
              </a:ext>
            </a:extLst>
          </p:cNvPr>
          <p:cNvPicPr>
            <a:picLocks noChangeAspect="1"/>
          </p:cNvPicPr>
          <p:nvPr/>
        </p:nvPicPr>
        <p:blipFill>
          <a:blip r:embed="rId4"/>
          <a:stretch>
            <a:fillRect/>
          </a:stretch>
        </p:blipFill>
        <p:spPr>
          <a:xfrm>
            <a:off x="3468673" y="5326444"/>
            <a:ext cx="572089" cy="576439"/>
          </a:xfrm>
          <a:prstGeom prst="rect">
            <a:avLst/>
          </a:prstGeom>
        </p:spPr>
      </p:pic>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pic>
        <p:nvPicPr>
          <p:cNvPr id="14" name="Plassholder for innhold 3"/>
          <p:cNvPicPr>
            <a:picLocks noChangeAspect="1"/>
          </p:cNvPicPr>
          <p:nvPr/>
        </p:nvPicPr>
        <p:blipFill>
          <a:blip r:embed="rId5"/>
          <a:stretch>
            <a:fillRect/>
          </a:stretch>
        </p:blipFill>
        <p:spPr>
          <a:xfrm>
            <a:off x="4108293" y="5356521"/>
            <a:ext cx="469838" cy="472703"/>
          </a:xfrm>
          <a:prstGeom prst="rect">
            <a:avLst/>
          </a:prstGeom>
          <a:ln>
            <a:solidFill>
              <a:srgbClr val="3366FF"/>
            </a:solidFill>
          </a:ln>
        </p:spPr>
      </p:pic>
      <p:sp>
        <p:nvSpPr>
          <p:cNvPr id="15" name="TekstSylinder 14"/>
          <p:cNvSpPr txBox="1"/>
          <p:nvPr/>
        </p:nvSpPr>
        <p:spPr>
          <a:xfrm>
            <a:off x="892749" y="5403273"/>
            <a:ext cx="1405859"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99257" y="5617298"/>
            <a:ext cx="1395705" cy="365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Ellipse 16"/>
          <p:cNvSpPr/>
          <p:nvPr/>
        </p:nvSpPr>
        <p:spPr>
          <a:xfrm>
            <a:off x="3420113" y="5331730"/>
            <a:ext cx="603545" cy="565868"/>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8" name="TekstSylinder 17"/>
          <p:cNvSpPr txBox="1"/>
          <p:nvPr/>
        </p:nvSpPr>
        <p:spPr>
          <a:xfrm>
            <a:off x="6010342" y="6006866"/>
            <a:ext cx="1531595" cy="369332"/>
          </a:xfrm>
          <a:prstGeom prst="rect">
            <a:avLst/>
          </a:prstGeom>
          <a:noFill/>
        </p:spPr>
        <p:txBody>
          <a:bodyPr wrap="square" rtlCol="0">
            <a:spAutoFit/>
          </a:bodyPr>
          <a:lstStyle/>
          <a:p>
            <a:pPr algn="ctr"/>
            <a:r>
              <a:rPr lang="nb-NO">
                <a:solidFill>
                  <a:srgbClr val="000000"/>
                </a:solidFill>
              </a:rPr>
              <a:t>Oppgavelinje</a:t>
            </a:r>
          </a:p>
        </p:txBody>
      </p:sp>
      <p:cxnSp>
        <p:nvCxnSpPr>
          <p:cNvPr id="20" name="Rett pil 19"/>
          <p:cNvCxnSpPr/>
          <p:nvPr/>
        </p:nvCxnSpPr>
        <p:spPr>
          <a:xfrm flipH="1" flipV="1">
            <a:off x="6772892" y="55625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kstSylinder 20"/>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PC</a:t>
            </a:r>
          </a:p>
        </p:txBody>
      </p:sp>
      <p:sp>
        <p:nvSpPr>
          <p:cNvPr id="4" name="Plassholder for lysbildenummer 3"/>
          <p:cNvSpPr>
            <a:spLocks noGrp="1"/>
          </p:cNvSpPr>
          <p:nvPr>
            <p:ph type="sldNum" sz="quarter" idx="12"/>
          </p:nvPr>
        </p:nvSpPr>
        <p:spPr/>
        <p:txBody>
          <a:bodyPr/>
          <a:lstStyle/>
          <a:p>
            <a:fld id="{73F3DB24-2D43-44B9-911C-E716D695C6CA}" type="slidenum">
              <a:rPr lang="nb-NO" smtClean="0"/>
              <a:t>4</a:t>
            </a:fld>
            <a:endParaRPr lang="nb-NO"/>
          </a:p>
        </p:txBody>
      </p:sp>
      <p:pic>
        <p:nvPicPr>
          <p:cNvPr id="23" name="Bilde 22"/>
          <p:cNvPicPr>
            <a:picLocks noChangeAspect="1"/>
          </p:cNvPicPr>
          <p:nvPr/>
        </p:nvPicPr>
        <p:blipFill>
          <a:blip r:embed="rId6"/>
          <a:stretch>
            <a:fillRect/>
          </a:stretch>
        </p:blipFill>
        <p:spPr>
          <a:xfrm>
            <a:off x="4708081" y="5357874"/>
            <a:ext cx="460129" cy="460129"/>
          </a:xfrm>
          <a:prstGeom prst="rect">
            <a:avLst/>
          </a:prstGeom>
          <a:ln>
            <a:solidFill>
              <a:srgbClr val="3366FF"/>
            </a:solidFill>
          </a:ln>
        </p:spPr>
      </p:pic>
    </p:spTree>
    <p:extLst>
      <p:ext uri="{BB962C8B-B14F-4D97-AF65-F5344CB8AC3E}">
        <p14:creationId xmlns:p14="http://schemas.microsoft.com/office/powerpoint/2010/main" val="53245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fi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826" y="949759"/>
            <a:ext cx="7701669" cy="4822394"/>
          </a:xfrm>
          <a:prstGeom prst="rect">
            <a:avLst/>
          </a:prstGeom>
        </p:spPr>
      </p:pic>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905323" y="5302673"/>
            <a:ext cx="1154380" cy="369332"/>
          </a:xfrm>
          <a:prstGeom prst="rect">
            <a:avLst/>
          </a:prstGeom>
          <a:noFill/>
        </p:spPr>
        <p:txBody>
          <a:bodyPr wrap="square" rtlCol="0">
            <a:spAutoFit/>
          </a:bodyPr>
          <a:lstStyle/>
          <a:p>
            <a:r>
              <a:rPr lang="nb-NO">
                <a:solidFill>
                  <a:srgbClr val="000000"/>
                </a:solidFill>
              </a:rPr>
              <a:t>Nettleser</a:t>
            </a:r>
          </a:p>
        </p:txBody>
      </p:sp>
      <p:cxnSp>
        <p:nvCxnSpPr>
          <p:cNvPr id="16" name="Rett pil 15"/>
          <p:cNvCxnSpPr/>
          <p:nvPr/>
        </p:nvCxnSpPr>
        <p:spPr>
          <a:xfrm>
            <a:off x="1936387" y="5529273"/>
            <a:ext cx="1697479" cy="2880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TekstSylinder 17"/>
          <p:cNvSpPr txBox="1"/>
          <p:nvPr/>
        </p:nvSpPr>
        <p:spPr>
          <a:xfrm>
            <a:off x="6010342" y="6157766"/>
            <a:ext cx="1531595" cy="369332"/>
          </a:xfrm>
          <a:prstGeom prst="rect">
            <a:avLst/>
          </a:prstGeom>
          <a:noFill/>
        </p:spPr>
        <p:txBody>
          <a:bodyPr wrap="square" rtlCol="0">
            <a:spAutoFit/>
          </a:bodyPr>
          <a:lstStyle/>
          <a:p>
            <a:pPr algn="ctr"/>
            <a:r>
              <a:rPr lang="nb-NO">
                <a:solidFill>
                  <a:srgbClr val="000000"/>
                </a:solidFill>
              </a:rPr>
              <a:t>Dock</a:t>
            </a:r>
          </a:p>
        </p:txBody>
      </p:sp>
      <p:cxnSp>
        <p:nvCxnSpPr>
          <p:cNvPr id="20" name="Rett pil 19"/>
          <p:cNvCxnSpPr/>
          <p:nvPr/>
        </p:nvCxnSpPr>
        <p:spPr>
          <a:xfrm flipH="1" flipV="1">
            <a:off x="6772892" y="5713490"/>
            <a:ext cx="4458" cy="485904"/>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Rektangel 20"/>
          <p:cNvSpPr/>
          <p:nvPr/>
        </p:nvSpPr>
        <p:spPr>
          <a:xfrm>
            <a:off x="2879430" y="955686"/>
            <a:ext cx="7682674" cy="4363469"/>
          </a:xfrm>
          <a:prstGeom prst="rect">
            <a:avLst/>
          </a:prstGeom>
          <a:solidFill>
            <a:schemeClr val="bg1">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Ellipse 16"/>
          <p:cNvSpPr/>
          <p:nvPr/>
        </p:nvSpPr>
        <p:spPr>
          <a:xfrm>
            <a:off x="3759607" y="5155682"/>
            <a:ext cx="1181949" cy="74191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Bilde 18"/>
          <p:cNvPicPr>
            <a:picLocks noChangeAspect="1"/>
          </p:cNvPicPr>
          <p:nvPr/>
        </p:nvPicPr>
        <p:blipFill>
          <a:blip r:embed="rId4"/>
          <a:stretch>
            <a:fillRect/>
          </a:stretch>
        </p:blipFill>
        <p:spPr>
          <a:xfrm>
            <a:off x="4115094" y="5247835"/>
            <a:ext cx="525456" cy="510571"/>
          </a:xfrm>
          <a:prstGeom prst="rect">
            <a:avLst/>
          </a:prstGeom>
        </p:spPr>
      </p:pic>
      <p:sp>
        <p:nvSpPr>
          <p:cNvPr id="13" name="TekstSylinder 12"/>
          <p:cNvSpPr txBox="1"/>
          <p:nvPr/>
        </p:nvSpPr>
        <p:spPr>
          <a:xfrm>
            <a:off x="843968" y="1318673"/>
            <a:ext cx="2114952" cy="769441"/>
          </a:xfrm>
          <a:prstGeom prst="rect">
            <a:avLst/>
          </a:prstGeom>
          <a:noFill/>
        </p:spPr>
        <p:txBody>
          <a:bodyPr wrap="square" rtlCol="0">
            <a:spAutoFit/>
          </a:bodyPr>
          <a:lstStyle/>
          <a:p>
            <a:pPr algn="ctr"/>
            <a:r>
              <a:rPr lang="nb-NO" sz="4400">
                <a:solidFill>
                  <a:srgbClr val="000000"/>
                </a:solidFill>
              </a:rPr>
              <a:t>MAC</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5</a:t>
            </a:fld>
            <a:endParaRPr lang="nb-NO"/>
          </a:p>
        </p:txBody>
      </p:sp>
    </p:spTree>
    <p:extLst>
      <p:ext uri="{BB962C8B-B14F-4D97-AF65-F5344CB8AC3E}">
        <p14:creationId xmlns:p14="http://schemas.microsoft.com/office/powerpoint/2010/main" val="12112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e 24" descr="nettbrette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9087" y="1094010"/>
            <a:ext cx="3773581" cy="4961560"/>
          </a:xfrm>
          <a:prstGeom prst="rect">
            <a:avLst/>
          </a:prstGeom>
        </p:spPr>
      </p:pic>
      <p:pic>
        <p:nvPicPr>
          <p:cNvPr id="5" name="Bilde 4">
            <a:extLst>
              <a:ext uri="{FF2B5EF4-FFF2-40B4-BE49-F238E27FC236}">
                <a16:creationId xmlns:a16="http://schemas.microsoft.com/office/drawing/2014/main" id="{022A2505-F908-8F04-1A7B-FD1D9A2A1928}"/>
              </a:ext>
            </a:extLst>
          </p:cNvPr>
          <p:cNvPicPr>
            <a:picLocks noChangeAspect="1"/>
          </p:cNvPicPr>
          <p:nvPr/>
        </p:nvPicPr>
        <p:blipFill>
          <a:blip r:embed="rId4"/>
          <a:stretch>
            <a:fillRect/>
          </a:stretch>
        </p:blipFill>
        <p:spPr>
          <a:xfrm flipH="1">
            <a:off x="4656407" y="4247416"/>
            <a:ext cx="687966" cy="693198"/>
          </a:xfrm>
          <a:prstGeom prst="rect">
            <a:avLst/>
          </a:prstGeom>
        </p:spPr>
      </p:pic>
      <p:sp>
        <p:nvSpPr>
          <p:cNvPr id="26" name="Avrundet rektangel 25"/>
          <p:cNvSpPr/>
          <p:nvPr/>
        </p:nvSpPr>
        <p:spPr>
          <a:xfrm>
            <a:off x="5967241" y="5666834"/>
            <a:ext cx="347819" cy="2721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803011" y="5921495"/>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p:cNvSpPr txBox="1"/>
          <p:nvPr/>
        </p:nvSpPr>
        <p:spPr>
          <a:xfrm>
            <a:off x="2049551" y="4359562"/>
            <a:ext cx="1154380" cy="369332"/>
          </a:xfrm>
          <a:prstGeom prst="rect">
            <a:avLst/>
          </a:prstGeom>
          <a:noFill/>
        </p:spPr>
        <p:txBody>
          <a:bodyPr wrap="square" rtlCol="0">
            <a:spAutoFit/>
          </a:bodyPr>
          <a:lstStyle/>
          <a:p>
            <a:r>
              <a:rPr lang="nb-NO">
                <a:solidFill>
                  <a:srgbClr val="000000"/>
                </a:solidFill>
              </a:rPr>
              <a:t>Nettleser</a:t>
            </a:r>
          </a:p>
        </p:txBody>
      </p:sp>
      <p:pic>
        <p:nvPicPr>
          <p:cNvPr id="14" name="Bilde 13"/>
          <p:cNvPicPr>
            <a:picLocks noChangeAspect="1"/>
          </p:cNvPicPr>
          <p:nvPr/>
        </p:nvPicPr>
        <p:blipFill>
          <a:blip r:embed="rId5"/>
          <a:stretch>
            <a:fillRect/>
          </a:stretch>
        </p:blipFill>
        <p:spPr>
          <a:xfrm>
            <a:off x="4733740" y="4980032"/>
            <a:ext cx="2658684" cy="481636"/>
          </a:xfrm>
          <a:prstGeom prst="rect">
            <a:avLst/>
          </a:prstGeom>
        </p:spPr>
      </p:pic>
      <p:pic>
        <p:nvPicPr>
          <p:cNvPr id="23" name="Plassholder for innhold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1580" y="1687725"/>
            <a:ext cx="2736304" cy="2656206"/>
          </a:xfrm>
          <a:prstGeom prst="rect">
            <a:avLst/>
          </a:prstGeom>
        </p:spPr>
      </p:pic>
      <p:pic>
        <p:nvPicPr>
          <p:cNvPr id="28" name="Bilde 27"/>
          <p:cNvPicPr>
            <a:picLocks noChangeAspect="1"/>
          </p:cNvPicPr>
          <p:nvPr/>
        </p:nvPicPr>
        <p:blipFill>
          <a:blip r:embed="rId7"/>
          <a:stretch>
            <a:fillRect/>
          </a:stretch>
        </p:blipFill>
        <p:spPr>
          <a:xfrm>
            <a:off x="6913304" y="4991852"/>
            <a:ext cx="457128" cy="457128"/>
          </a:xfrm>
          <a:prstGeom prst="rect">
            <a:avLst/>
          </a:prstGeom>
          <a:ln>
            <a:noFill/>
          </a:ln>
        </p:spPr>
      </p:pic>
      <p:pic>
        <p:nvPicPr>
          <p:cNvPr id="29" name="Plassholder for innhold 3"/>
          <p:cNvPicPr>
            <a:picLocks noChangeAspect="1"/>
          </p:cNvPicPr>
          <p:nvPr/>
        </p:nvPicPr>
        <p:blipFill>
          <a:blip r:embed="rId8"/>
          <a:stretch>
            <a:fillRect/>
          </a:stretch>
        </p:blipFill>
        <p:spPr>
          <a:xfrm>
            <a:off x="5502608" y="4300235"/>
            <a:ext cx="565908" cy="569359"/>
          </a:xfrm>
          <a:prstGeom prst="rect">
            <a:avLst/>
          </a:prstGeom>
          <a:ln>
            <a:noFill/>
          </a:ln>
        </p:spPr>
      </p:pic>
      <p:pic>
        <p:nvPicPr>
          <p:cNvPr id="30" name="Bilde 29"/>
          <p:cNvPicPr>
            <a:picLocks noChangeAspect="1"/>
          </p:cNvPicPr>
          <p:nvPr/>
        </p:nvPicPr>
        <p:blipFill>
          <a:blip r:embed="rId9"/>
          <a:stretch>
            <a:fillRect/>
          </a:stretch>
        </p:blipFill>
        <p:spPr>
          <a:xfrm>
            <a:off x="6880713" y="3663405"/>
            <a:ext cx="593837" cy="577014"/>
          </a:xfrm>
          <a:prstGeom prst="rect">
            <a:avLst/>
          </a:prstGeom>
        </p:spPr>
      </p:pic>
      <p:cxnSp>
        <p:nvCxnSpPr>
          <p:cNvPr id="16" name="Rett pil 15"/>
          <p:cNvCxnSpPr/>
          <p:nvPr/>
        </p:nvCxnSpPr>
        <p:spPr>
          <a:xfrm flipV="1">
            <a:off x="3118337" y="4577240"/>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Rett pil 31"/>
          <p:cNvCxnSpPr/>
          <p:nvPr/>
        </p:nvCxnSpPr>
        <p:spPr>
          <a:xfrm rot="10800000" flipV="1">
            <a:off x="7192292" y="5243706"/>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3" name="TekstSylinder 32"/>
          <p:cNvSpPr txBox="1"/>
          <p:nvPr/>
        </p:nvSpPr>
        <p:spPr>
          <a:xfrm>
            <a:off x="9331371" y="5052680"/>
            <a:ext cx="1154380" cy="369332"/>
          </a:xfrm>
          <a:prstGeom prst="rect">
            <a:avLst/>
          </a:prstGeom>
          <a:noFill/>
        </p:spPr>
        <p:txBody>
          <a:bodyPr wrap="square" rtlCol="0">
            <a:spAutoFit/>
          </a:bodyPr>
          <a:lstStyle/>
          <a:p>
            <a:r>
              <a:rPr lang="nb-NO">
                <a:solidFill>
                  <a:srgbClr val="000000"/>
                </a:solidFill>
              </a:rPr>
              <a:t>Nettleser</a:t>
            </a:r>
          </a:p>
        </p:txBody>
      </p:sp>
      <p:cxnSp>
        <p:nvCxnSpPr>
          <p:cNvPr id="34" name="Rett pil 33"/>
          <p:cNvCxnSpPr/>
          <p:nvPr/>
        </p:nvCxnSpPr>
        <p:spPr>
          <a:xfrm rot="10800000" flipV="1">
            <a:off x="7204866" y="3961073"/>
            <a:ext cx="2024402" cy="8922"/>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5" name="TekstSylinder 34"/>
          <p:cNvSpPr txBox="1"/>
          <p:nvPr/>
        </p:nvSpPr>
        <p:spPr>
          <a:xfrm>
            <a:off x="9343945" y="3770047"/>
            <a:ext cx="1154380" cy="369332"/>
          </a:xfrm>
          <a:prstGeom prst="rect">
            <a:avLst/>
          </a:prstGeom>
          <a:noFill/>
        </p:spPr>
        <p:txBody>
          <a:bodyPr wrap="square" rtlCol="0">
            <a:spAutoFit/>
          </a:bodyPr>
          <a:lstStyle/>
          <a:p>
            <a:r>
              <a:rPr lang="nb-NO">
                <a:solidFill>
                  <a:srgbClr val="000000"/>
                </a:solidFill>
              </a:rPr>
              <a:t>Nettleser</a:t>
            </a:r>
          </a:p>
        </p:txBody>
      </p:sp>
      <p:cxnSp>
        <p:nvCxnSpPr>
          <p:cNvPr id="36" name="Rett pil 35"/>
          <p:cNvCxnSpPr/>
          <p:nvPr/>
        </p:nvCxnSpPr>
        <p:spPr>
          <a:xfrm flipH="1">
            <a:off x="5809157" y="4589814"/>
            <a:ext cx="3445259"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7" name="TekstSylinder 36"/>
          <p:cNvSpPr txBox="1"/>
          <p:nvPr/>
        </p:nvSpPr>
        <p:spPr>
          <a:xfrm>
            <a:off x="9369093" y="4398788"/>
            <a:ext cx="1154380" cy="369332"/>
          </a:xfrm>
          <a:prstGeom prst="rect">
            <a:avLst/>
          </a:prstGeom>
          <a:noFill/>
        </p:spPr>
        <p:txBody>
          <a:bodyPr wrap="square" rtlCol="0">
            <a:spAutoFit/>
          </a:bodyPr>
          <a:lstStyle/>
          <a:p>
            <a:r>
              <a:rPr lang="nb-NO">
                <a:solidFill>
                  <a:srgbClr val="000000"/>
                </a:solidFill>
              </a:rPr>
              <a:t>Nettleser</a:t>
            </a:r>
          </a:p>
        </p:txBody>
      </p:sp>
      <p:sp>
        <p:nvSpPr>
          <p:cNvPr id="21" name="TekstSylinder 20"/>
          <p:cNvSpPr txBox="1"/>
          <p:nvPr/>
        </p:nvSpPr>
        <p:spPr>
          <a:xfrm>
            <a:off x="1447517" y="1331248"/>
            <a:ext cx="2114952" cy="646331"/>
          </a:xfrm>
          <a:prstGeom prst="rect">
            <a:avLst/>
          </a:prstGeom>
          <a:noFill/>
        </p:spPr>
        <p:txBody>
          <a:bodyPr wrap="square" rtlCol="0">
            <a:spAutoFit/>
          </a:bodyPr>
          <a:lstStyle/>
          <a:p>
            <a:pPr algn="ctr"/>
            <a:r>
              <a:rPr lang="nb-NO" sz="3600">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6</a:t>
            </a:fld>
            <a:endParaRPr lang="nb-NO"/>
          </a:p>
        </p:txBody>
      </p:sp>
    </p:spTree>
    <p:extLst>
      <p:ext uri="{BB962C8B-B14F-4D97-AF65-F5344CB8AC3E}">
        <p14:creationId xmlns:p14="http://schemas.microsoft.com/office/powerpoint/2010/main" val="24669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dirty="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Plassholder for innhold 3"/>
          <p:cNvPicPr>
            <a:picLocks noChangeAspect="1"/>
          </p:cNvPicPr>
          <p:nvPr/>
        </p:nvPicPr>
        <p:blipFill>
          <a:blip r:embed="rId3"/>
          <a:stretch>
            <a:fillRect/>
          </a:stretch>
        </p:blipFill>
        <p:spPr>
          <a:xfrm>
            <a:off x="6372288" y="2036765"/>
            <a:ext cx="1299924" cy="1307851"/>
          </a:xfrm>
          <a:prstGeom prst="rect">
            <a:avLst/>
          </a:prstGeom>
        </p:spPr>
      </p:pic>
      <p:pic>
        <p:nvPicPr>
          <p:cNvPr id="6" name="Bilde 5"/>
          <p:cNvPicPr>
            <a:picLocks noChangeAspect="1"/>
          </p:cNvPicPr>
          <p:nvPr/>
        </p:nvPicPr>
        <p:blipFill>
          <a:blip r:embed="rId4"/>
          <a:stretch>
            <a:fillRect/>
          </a:stretch>
        </p:blipFill>
        <p:spPr>
          <a:xfrm>
            <a:off x="8489418" y="2003527"/>
            <a:ext cx="1322037" cy="1284586"/>
          </a:xfrm>
          <a:prstGeom prst="rect">
            <a:avLst/>
          </a:prstGeom>
        </p:spPr>
      </p:pic>
      <p:pic>
        <p:nvPicPr>
          <p:cNvPr id="7" name="Bilde 6"/>
          <p:cNvPicPr>
            <a:picLocks noChangeAspect="1"/>
          </p:cNvPicPr>
          <p:nvPr/>
        </p:nvPicPr>
        <p:blipFill>
          <a:blip r:embed="rId5"/>
          <a:stretch>
            <a:fillRect/>
          </a:stretch>
        </p:blipFill>
        <p:spPr>
          <a:xfrm>
            <a:off x="1930022" y="2036765"/>
            <a:ext cx="1283565" cy="1283565"/>
          </a:xfrm>
          <a:prstGeom prst="rect">
            <a:avLst/>
          </a:prstGeom>
        </p:spPr>
      </p:pic>
      <p:pic>
        <p:nvPicPr>
          <p:cNvPr id="11" name="Bilde 10" descr="pekehån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20000">
            <a:off x="5059230" y="1997975"/>
            <a:ext cx="4351695" cy="5438468"/>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7</a:t>
            </a:fld>
            <a:endParaRPr lang="nb-NO"/>
          </a:p>
        </p:txBody>
      </p:sp>
      <p:pic>
        <p:nvPicPr>
          <p:cNvPr id="12" name="Bilde 11">
            <a:extLst>
              <a:ext uri="{FF2B5EF4-FFF2-40B4-BE49-F238E27FC236}">
                <a16:creationId xmlns:a16="http://schemas.microsoft.com/office/drawing/2014/main" id="{2CA16A16-5552-CA80-14A5-14FA9FFBE17D}"/>
              </a:ext>
            </a:extLst>
          </p:cNvPr>
          <p:cNvPicPr>
            <a:picLocks noChangeAspect="1"/>
          </p:cNvPicPr>
          <p:nvPr/>
        </p:nvPicPr>
        <p:blipFill>
          <a:blip r:embed="rId7"/>
          <a:stretch>
            <a:fillRect/>
          </a:stretch>
        </p:blipFill>
        <p:spPr>
          <a:xfrm>
            <a:off x="4267105" y="2179800"/>
            <a:ext cx="1099949" cy="1108313"/>
          </a:xfrm>
          <a:prstGeom prst="rect">
            <a:avLst/>
          </a:prstGeom>
        </p:spPr>
      </p:pic>
    </p:spTree>
    <p:extLst>
      <p:ext uri="{BB962C8B-B14F-4D97-AF65-F5344CB8AC3E}">
        <p14:creationId xmlns:p14="http://schemas.microsoft.com/office/powerpoint/2010/main" val="5591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e 14" descr="PC-vind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0617" y="1140497"/>
            <a:ext cx="7149840" cy="4480781"/>
          </a:xfrm>
          <a:prstGeom prst="rect">
            <a:avLst/>
          </a:prstGeom>
        </p:spPr>
      </p:pic>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descr="M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31" y="1910277"/>
            <a:ext cx="5646378" cy="4042562"/>
          </a:xfrm>
          <a:prstGeom prst="rect">
            <a:avLst/>
          </a:prstGeom>
        </p:spPr>
      </p:pic>
      <p:pic>
        <p:nvPicPr>
          <p:cNvPr id="12" name="Bilde 11" descr="nettbrette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0574" y="2673574"/>
            <a:ext cx="2913104" cy="3830192"/>
          </a:xfrm>
          <a:prstGeom prst="rect">
            <a:avLst/>
          </a:prstGeom>
        </p:spPr>
      </p:pic>
      <p:sp>
        <p:nvSpPr>
          <p:cNvPr id="13" name="Avrundet rektangel 12"/>
          <p:cNvSpPr/>
          <p:nvPr/>
        </p:nvSpPr>
        <p:spPr>
          <a:xfrm>
            <a:off x="7006265" y="6219607"/>
            <a:ext cx="239332" cy="1872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p:cNvSpPr txBox="1"/>
          <p:nvPr/>
        </p:nvSpPr>
        <p:spPr>
          <a:xfrm>
            <a:off x="565827" y="1165556"/>
            <a:ext cx="1342989"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PC</a:t>
            </a:r>
          </a:p>
        </p:txBody>
      </p:sp>
      <p:cxnSp>
        <p:nvCxnSpPr>
          <p:cNvPr id="18" name="Rett pil 17"/>
          <p:cNvCxnSpPr/>
          <p:nvPr/>
        </p:nvCxnSpPr>
        <p:spPr>
          <a:xfrm>
            <a:off x="1936386" y="1383234"/>
            <a:ext cx="1596889" cy="1257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kstSylinder 18"/>
          <p:cNvSpPr txBox="1"/>
          <p:nvPr/>
        </p:nvSpPr>
        <p:spPr>
          <a:xfrm>
            <a:off x="528107" y="1970345"/>
            <a:ext cx="1433428" cy="646331"/>
          </a:xfrm>
          <a:prstGeom prst="rect">
            <a:avLst/>
          </a:prstGeom>
          <a:noFill/>
        </p:spPr>
        <p:txBody>
          <a:bodyPr wrap="square" rtlCol="0">
            <a:spAutoFit/>
          </a:bodyPr>
          <a:lstStyle/>
          <a:p>
            <a:r>
              <a:rPr lang="nb-NO">
                <a:solidFill>
                  <a:srgbClr val="000000"/>
                </a:solidFill>
              </a:rPr>
              <a:t>Adresselinje</a:t>
            </a:r>
          </a:p>
          <a:p>
            <a:r>
              <a:rPr lang="nb-NO">
                <a:solidFill>
                  <a:srgbClr val="000000"/>
                </a:solidFill>
              </a:rPr>
              <a:t>Mac</a:t>
            </a:r>
          </a:p>
        </p:txBody>
      </p:sp>
      <p:cxnSp>
        <p:nvCxnSpPr>
          <p:cNvPr id="20" name="Rett pil 19"/>
          <p:cNvCxnSpPr/>
          <p:nvPr/>
        </p:nvCxnSpPr>
        <p:spPr>
          <a:xfrm>
            <a:off x="1898664" y="2200596"/>
            <a:ext cx="1508872" cy="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30" name="Bilde 29" descr="nettbrettsøking.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5553" y="3067897"/>
            <a:ext cx="2419050" cy="2867745"/>
          </a:xfrm>
          <a:prstGeom prst="rect">
            <a:avLst/>
          </a:prstGeom>
        </p:spPr>
      </p:pic>
      <p:cxnSp>
        <p:nvCxnSpPr>
          <p:cNvPr id="31" name="Rett pil 30"/>
          <p:cNvCxnSpPr/>
          <p:nvPr/>
        </p:nvCxnSpPr>
        <p:spPr>
          <a:xfrm flipH="1">
            <a:off x="6048063" y="1370657"/>
            <a:ext cx="4501467" cy="2515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4" name="TekstSylinder 33"/>
          <p:cNvSpPr txBox="1"/>
          <p:nvPr/>
        </p:nvSpPr>
        <p:spPr>
          <a:xfrm>
            <a:off x="10549530" y="1152981"/>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PC</a:t>
            </a:r>
          </a:p>
        </p:txBody>
      </p:sp>
      <p:cxnSp>
        <p:nvCxnSpPr>
          <p:cNvPr id="35" name="Rett pil 34"/>
          <p:cNvCxnSpPr/>
          <p:nvPr/>
        </p:nvCxnSpPr>
        <p:spPr>
          <a:xfrm flipH="1">
            <a:off x="7380902" y="2200596"/>
            <a:ext cx="3156054" cy="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1" name="TekstSylinder 40"/>
          <p:cNvSpPr txBox="1"/>
          <p:nvPr/>
        </p:nvSpPr>
        <p:spPr>
          <a:xfrm>
            <a:off x="10562103" y="1945195"/>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Mac</a:t>
            </a:r>
          </a:p>
        </p:txBody>
      </p:sp>
      <p:sp>
        <p:nvSpPr>
          <p:cNvPr id="47" name="TekstSylinder 46"/>
          <p:cNvSpPr txBox="1"/>
          <p:nvPr/>
        </p:nvSpPr>
        <p:spPr>
          <a:xfrm>
            <a:off x="565827" y="3026632"/>
            <a:ext cx="1342989" cy="923330"/>
          </a:xfrm>
          <a:prstGeom prst="rect">
            <a:avLst/>
          </a:prstGeom>
          <a:noFill/>
        </p:spPr>
        <p:txBody>
          <a:bodyPr wrap="square" rtlCol="0">
            <a:spAutoFit/>
          </a:bodyPr>
          <a:lstStyle/>
          <a:p>
            <a:r>
              <a:rPr lang="nb-NO">
                <a:solidFill>
                  <a:srgbClr val="000000"/>
                </a:solidFill>
              </a:rPr>
              <a:t>Adresselinje</a:t>
            </a:r>
          </a:p>
          <a:p>
            <a:r>
              <a:rPr lang="nb-NO">
                <a:solidFill>
                  <a:srgbClr val="000000"/>
                </a:solidFill>
              </a:rPr>
              <a:t>nettbrett</a:t>
            </a:r>
          </a:p>
          <a:p>
            <a:endParaRPr lang="nb-NO">
              <a:solidFill>
                <a:srgbClr val="000000"/>
              </a:solidFill>
            </a:endParaRPr>
          </a:p>
        </p:txBody>
      </p:sp>
      <p:cxnSp>
        <p:nvCxnSpPr>
          <p:cNvPr id="48" name="Rett pil 47"/>
          <p:cNvCxnSpPr/>
          <p:nvPr/>
        </p:nvCxnSpPr>
        <p:spPr>
          <a:xfrm flipV="1">
            <a:off x="1911238" y="3194008"/>
            <a:ext cx="4136824"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Rett pil 49"/>
          <p:cNvCxnSpPr/>
          <p:nvPr/>
        </p:nvCxnSpPr>
        <p:spPr>
          <a:xfrm flipH="1">
            <a:off x="7820986" y="3470654"/>
            <a:ext cx="2640526" cy="12575"/>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1" name="TekstSylinder 50"/>
          <p:cNvSpPr txBox="1"/>
          <p:nvPr/>
        </p:nvSpPr>
        <p:spPr>
          <a:xfrm>
            <a:off x="10486659" y="3215253"/>
            <a:ext cx="1342989" cy="646331"/>
          </a:xfrm>
          <a:prstGeom prst="rect">
            <a:avLst/>
          </a:prstGeom>
          <a:noFill/>
        </p:spPr>
        <p:txBody>
          <a:bodyPr wrap="square" rtlCol="0">
            <a:spAutoFit/>
          </a:bodyPr>
          <a:lstStyle/>
          <a:p>
            <a:r>
              <a:rPr lang="nb-NO">
                <a:solidFill>
                  <a:srgbClr val="000000"/>
                </a:solidFill>
              </a:rPr>
              <a:t>Søkefelt</a:t>
            </a:r>
          </a:p>
          <a:p>
            <a:r>
              <a:rPr lang="nb-NO">
                <a:solidFill>
                  <a:srgbClr val="000000"/>
                </a:solidFill>
              </a:rPr>
              <a:t>nettbrett</a:t>
            </a:r>
          </a:p>
        </p:txBody>
      </p:sp>
      <p:sp>
        <p:nvSpPr>
          <p:cNvPr id="3" name="Plassholder for lysbildenummer 2"/>
          <p:cNvSpPr>
            <a:spLocks noGrp="1"/>
          </p:cNvSpPr>
          <p:nvPr>
            <p:ph type="sldNum" sz="quarter" idx="12"/>
          </p:nvPr>
        </p:nvSpPr>
        <p:spPr/>
        <p:txBody>
          <a:bodyPr/>
          <a:lstStyle/>
          <a:p>
            <a:fld id="{73F3DB24-2D43-44B9-911C-E716D695C6CA}" type="slidenum">
              <a:rPr lang="nb-NO" smtClean="0"/>
              <a:t>8</a:t>
            </a:fld>
            <a:endParaRPr lang="nb-NO"/>
          </a:p>
        </p:txBody>
      </p:sp>
    </p:spTree>
    <p:extLst>
      <p:ext uri="{BB962C8B-B14F-4D97-AF65-F5344CB8AC3E}">
        <p14:creationId xmlns:p14="http://schemas.microsoft.com/office/powerpoint/2010/main" val="89311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400">
                <a:solidFill>
                  <a:srgbClr val="000000"/>
                </a:solidFill>
              </a:rPr>
              <a:t>Åpne nettleseren og lære om nettadresser</a:t>
            </a:r>
          </a:p>
        </p:txBody>
      </p:sp>
      <p:sp>
        <p:nvSpPr>
          <p:cNvPr id="8" name="Tittel 1"/>
          <p:cNvSpPr txBox="1">
            <a:spLocks/>
          </p:cNvSpPr>
          <p:nvPr/>
        </p:nvSpPr>
        <p:spPr>
          <a:xfrm>
            <a:off x="368545" y="128031"/>
            <a:ext cx="775480" cy="449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i="0" kern="1200">
                <a:solidFill>
                  <a:srgbClr val="7F7F7F"/>
                </a:solidFill>
                <a:latin typeface="+mj-lt"/>
                <a:ea typeface="+mj-ea"/>
                <a:cs typeface="Calibri Light"/>
              </a:defRPr>
            </a:lvl1pPr>
          </a:lstStyle>
          <a:p>
            <a:r>
              <a:rPr lang="nb-NO" sz="3200" b="1">
                <a:solidFill>
                  <a:schemeClr val="bg1"/>
                </a:solidFill>
              </a:rPr>
              <a:t>1</a:t>
            </a:r>
          </a:p>
        </p:txBody>
      </p:sp>
      <p:sp>
        <p:nvSpPr>
          <p:cNvPr id="9" name="Avrundet rektangel 8"/>
          <p:cNvSpPr/>
          <p:nvPr/>
        </p:nvSpPr>
        <p:spPr>
          <a:xfrm>
            <a:off x="3941324" y="6072392"/>
            <a:ext cx="325781" cy="2548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Bilde 3" descr="forenklet-skrivebo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142" y="995990"/>
            <a:ext cx="8017764" cy="5309889"/>
          </a:xfrm>
          <a:prstGeom prst="rect">
            <a:avLst/>
          </a:prstGeom>
        </p:spPr>
      </p:pic>
      <p:sp>
        <p:nvSpPr>
          <p:cNvPr id="3" name="Plassholder for lysbildenummer 2"/>
          <p:cNvSpPr>
            <a:spLocks noGrp="1"/>
          </p:cNvSpPr>
          <p:nvPr>
            <p:ph type="sldNum" sz="quarter" idx="12"/>
          </p:nvPr>
        </p:nvSpPr>
        <p:spPr/>
        <p:txBody>
          <a:bodyPr/>
          <a:lstStyle/>
          <a:p>
            <a:fld id="{73F3DB24-2D43-44B9-911C-E716D695C6CA}" type="slidenum">
              <a:rPr lang="nb-NO" smtClean="0"/>
              <a:t>9</a:t>
            </a:fld>
            <a:endParaRPr lang="nb-NO"/>
          </a:p>
        </p:txBody>
      </p:sp>
    </p:spTree>
    <p:extLst>
      <p:ext uri="{BB962C8B-B14F-4D97-AF65-F5344CB8AC3E}">
        <p14:creationId xmlns:p14="http://schemas.microsoft.com/office/powerpoint/2010/main" val="40588970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f7cfdae-b7db-49af-a969-37a801cfc466">
      <Terms xmlns="http://schemas.microsoft.com/office/infopath/2007/PartnerControls"/>
    </lcf76f155ced4ddcb4097134ff3c332f>
    <TaxCatchAll xmlns="8ce05ccd-f718-4116-8745-425bc5dd2d25" xsi:nil="true"/>
    <SharedWithUsers xmlns="8ce05ccd-f718-4116-8745-425bc5dd2d25">
      <UserInfo>
        <DisplayName>Anna Gustavsen</DisplayName>
        <AccountId>17</AccountId>
        <AccountType/>
      </UserInfo>
      <UserInfo>
        <DisplayName>Eddie Pedersen</DisplayName>
        <AccountId>16</AccountId>
        <AccountType/>
      </UserInfo>
      <UserInfo>
        <DisplayName>Tanja Aas</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66922755D75343AA6FC2D19ACCF025" ma:contentTypeVersion="16" ma:contentTypeDescription="Opprett et nytt dokument." ma:contentTypeScope="" ma:versionID="2f80d5c6de923f8647eba8ec0d04d48f">
  <xsd:schema xmlns:xsd="http://www.w3.org/2001/XMLSchema" xmlns:xs="http://www.w3.org/2001/XMLSchema" xmlns:p="http://schemas.microsoft.com/office/2006/metadata/properties" xmlns:ns2="2f7cfdae-b7db-49af-a969-37a801cfc466" xmlns:ns3="8ce05ccd-f718-4116-8745-425bc5dd2d25" targetNamespace="http://schemas.microsoft.com/office/2006/metadata/properties" ma:root="true" ma:fieldsID="f47a2dccc51c5829d5516df3b3abc2f8" ns2:_="" ns3:_="">
    <xsd:import namespace="2f7cfdae-b7db-49af-a969-37a801cfc466"/>
    <xsd:import namespace="8ce05ccd-f718-4116-8745-425bc5dd2d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7cfdae-b7db-49af-a969-37a801cfc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15a638eb-336d-4a77-9d4b-1a2ff899230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e05ccd-f718-4116-8745-425bc5dd2d25"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16" nillable="true" ma:displayName="Taxonomy Catch All Column" ma:hidden="true" ma:list="{5d37f2f9-4258-4d96-a1e8-e64302668963}" ma:internalName="TaxCatchAll" ma:showField="CatchAllData" ma:web="8ce05ccd-f718-4116-8745-425bc5dd2d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13E52E-1EDF-4E26-A64D-D5AD76CEBA39}">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8ce05ccd-f718-4116-8745-425bc5dd2d25"/>
    <ds:schemaRef ds:uri="http://purl.org/dc/terms/"/>
    <ds:schemaRef ds:uri="http://www.w3.org/XML/1998/namespace"/>
    <ds:schemaRef ds:uri="http://purl.org/dc/dcmitype/"/>
    <ds:schemaRef ds:uri="http://schemas.microsoft.com/office/infopath/2007/PartnerControls"/>
    <ds:schemaRef ds:uri="2f7cfdae-b7db-49af-a969-37a801cfc466"/>
  </ds:schemaRefs>
</ds:datastoreItem>
</file>

<file path=customXml/itemProps2.xml><?xml version="1.0" encoding="utf-8"?>
<ds:datastoreItem xmlns:ds="http://schemas.openxmlformats.org/officeDocument/2006/customXml" ds:itemID="{BE6F972E-06B1-43B7-97FD-1281526D5BE2}">
  <ds:schemaRefs>
    <ds:schemaRef ds:uri="http://schemas.microsoft.com/sharepoint/v3/contenttype/forms"/>
  </ds:schemaRefs>
</ds:datastoreItem>
</file>

<file path=customXml/itemProps3.xml><?xml version="1.0" encoding="utf-8"?>
<ds:datastoreItem xmlns:ds="http://schemas.openxmlformats.org/officeDocument/2006/customXml" ds:itemID="{68B938C0-E11E-42E9-8BEE-D0FBFFE1E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7cfdae-b7db-49af-a969-37a801cfc466"/>
    <ds:schemaRef ds:uri="8ce05ccd-f718-4116-8745-425bc5dd2d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5205</TotalTime>
  <Words>1377</Words>
  <Application>Microsoft Office PowerPoint</Application>
  <PresentationFormat>Widescreen</PresentationFormat>
  <Paragraphs>243</Paragraphs>
  <Slides>33</Slides>
  <Notes>32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33</vt:i4>
      </vt:variant>
    </vt:vector>
  </HeadingPairs>
  <TitlesOfParts>
    <vt:vector size="38" baseType="lpstr">
      <vt:lpstr>Arial</vt:lpstr>
      <vt:lpstr>Calibri</vt:lpstr>
      <vt:lpstr>Calibri Light</vt:lpstr>
      <vt:lpstr>Wingdings</vt:lpstr>
      <vt:lpstr>Office-tema</vt:lpstr>
      <vt:lpstr>LÆR Å BRUKE INTERNETT</vt:lpstr>
      <vt:lpstr>Del 1</vt:lpstr>
      <vt:lpstr>Åpne nettleseren og lær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Åpne nettleseren og lære om nettadresser</vt:lpstr>
      <vt:lpstr>Del 2</vt:lpstr>
      <vt:lpstr>Finne frem på en nettside</vt:lpstr>
      <vt:lpstr>Finne frem på en nettside</vt:lpstr>
      <vt:lpstr>Finne frem på en nettside</vt:lpstr>
      <vt:lpstr>Finne frem på en nettside</vt:lpstr>
      <vt:lpstr>Del 3</vt:lpstr>
      <vt:lpstr>Søking med ett og flere ord</vt:lpstr>
      <vt:lpstr>Søking med ett og flere ord</vt:lpstr>
      <vt:lpstr>Søking med ett og flere ord</vt:lpstr>
      <vt:lpstr>Søking med ett og flere ord</vt:lpstr>
      <vt:lpstr>Søking med ett og flere ord</vt:lpstr>
      <vt:lpstr>Søking med ett og flere ord</vt:lpstr>
      <vt:lpstr>Søking med ett og flere ord</vt:lpstr>
      <vt:lpstr>Del 4</vt:lpstr>
      <vt:lpstr>Faner</vt:lpstr>
      <vt:lpstr>Faner</vt:lpstr>
      <vt:lpstr>Faner</vt:lpstr>
      <vt:lpstr>Faner</vt:lpstr>
      <vt:lpstr>Faner</vt:lpstr>
      <vt:lpstr>Faner</vt:lpstr>
      <vt:lpstr>Ferdig – godt jobba alle sammen!</vt:lpstr>
    </vt:vector>
  </TitlesOfParts>
  <Company>STATEN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Ida Aspeslåen Erikstad</dc:creator>
  <cp:lastModifiedBy>Tanja Aas</cp:lastModifiedBy>
  <cp:revision>425</cp:revision>
  <cp:lastPrinted>2024-01-18T14:53:40Z</cp:lastPrinted>
  <dcterms:created xsi:type="dcterms:W3CDTF">2015-09-22T07:17:48Z</dcterms:created>
  <dcterms:modified xsi:type="dcterms:W3CDTF">2024-01-26T15:44:42Z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0x010100EA66922755D75343AA6FC2D19ACCF025</vt:lpwstr>
  </property>
  <property fmtid="{D5CDD505-2E9C-101B-9397-08002B2CF9AE}" pid="3" name="MSIP_Label_4012811f-b717-4099-a412-3cacd3519ab9_Enabled">
    <vt:lpwstr>true</vt:lpwstr>
  </property>
  <property fmtid="{D5CDD505-2E9C-101B-9397-08002B2CF9AE}" pid="4" name="MSIP_Label_4012811f-b717-4099-a412-3cacd3519ab9_SetDate">
    <vt:lpwstr>2024-01-19T14:24:24Z</vt:lpwstr>
  </property>
  <property fmtid="{D5CDD505-2E9C-101B-9397-08002B2CF9AE}" pid="5" name="MSIP_Label_4012811f-b717-4099-a412-3cacd3519ab9_Method">
    <vt:lpwstr>Privileged</vt:lpwstr>
  </property>
  <property fmtid="{D5CDD505-2E9C-101B-9397-08002B2CF9AE}" pid="6" name="MSIP_Label_4012811f-b717-4099-a412-3cacd3519ab9_Name">
    <vt:lpwstr>Åpen</vt:lpwstr>
  </property>
  <property fmtid="{D5CDD505-2E9C-101B-9397-08002B2CF9AE}" pid="7" name="MSIP_Label_4012811f-b717-4099-a412-3cacd3519ab9_SiteId">
    <vt:lpwstr>1ec46890-73f8-4a2a-9b2c-9a6611f1c922</vt:lpwstr>
  </property>
  <property fmtid="{D5CDD505-2E9C-101B-9397-08002B2CF9AE}" pid="8" name="MSIP_Label_4012811f-b717-4099-a412-3cacd3519ab9_ActionId">
    <vt:lpwstr>4d794a17-173f-40d9-9a59-b487189325ab</vt:lpwstr>
  </property>
  <property fmtid="{D5CDD505-2E9C-101B-9397-08002B2CF9AE}" pid="9" name="MSIP_Label_4012811f-b717-4099-a412-3cacd3519ab9_ContentBits">
    <vt:lpwstr>0</vt:lpwstr>
  </property>
  <property fmtid="{D5CDD505-2E9C-101B-9397-08002B2CF9AE}" pid="10" name="MediaServiceImageTags">
    <vt:lpwstr/>
  </property>
</Properties>
</file>