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76" r:id="rId5"/>
    <p:sldId id="287" r:id="rId6"/>
    <p:sldId id="290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6" r:id="rId19"/>
    <p:sldId id="327" r:id="rId20"/>
    <p:sldId id="332" r:id="rId21"/>
    <p:sldId id="337" r:id="rId22"/>
    <p:sldId id="346" r:id="rId23"/>
    <p:sldId id="338" r:id="rId24"/>
    <p:sldId id="339" r:id="rId25"/>
    <p:sldId id="293" r:id="rId26"/>
    <p:sldId id="295" r:id="rId27"/>
    <p:sldId id="340" r:id="rId28"/>
    <p:sldId id="342" r:id="rId29"/>
    <p:sldId id="343" r:id="rId30"/>
    <p:sldId id="344" r:id="rId31"/>
    <p:sldId id="296" r:id="rId32"/>
    <p:sldId id="301" r:id="rId33"/>
    <p:sldId id="345" r:id="rId34"/>
    <p:sldId id="347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02" r:id="rId45"/>
    <p:sldId id="303" r:id="rId46"/>
    <p:sldId id="362" r:id="rId47"/>
    <p:sldId id="363" r:id="rId48"/>
    <p:sldId id="364" r:id="rId49"/>
    <p:sldId id="365" r:id="rId50"/>
    <p:sldId id="368" r:id="rId51"/>
    <p:sldId id="366" r:id="rId52"/>
    <p:sldId id="367" r:id="rId53"/>
    <p:sldId id="370" r:id="rId54"/>
    <p:sldId id="371" r:id="rId55"/>
    <p:sldId id="372" r:id="rId56"/>
    <p:sldId id="373" r:id="rId57"/>
    <p:sldId id="374" r:id="rId58"/>
    <p:sldId id="376" r:id="rId59"/>
    <p:sldId id="375" r:id="rId60"/>
    <p:sldId id="377" r:id="rId61"/>
    <p:sldId id="378" r:id="rId62"/>
    <p:sldId id="379" r:id="rId63"/>
    <p:sldId id="380" r:id="rId64"/>
    <p:sldId id="305" r:id="rId6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876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8FC23683-CA53-4366-A1BE-3464EACBB399}"/>
    <pc:docChg chg="delSld">
      <pc:chgData name="Eddie Pedersen" userId="eee76c53-a7c6-4321-8a16-ac0d319d0a31" providerId="ADAL" clId="{8FC23683-CA53-4366-A1BE-3464EACBB399}" dt="2020-02-10T12:15:48.721" v="17" actId="47"/>
      <pc:docMkLst>
        <pc:docMk/>
      </pc:docMkLst>
      <pc:sldChg chg="del">
        <pc:chgData name="Eddie Pedersen" userId="eee76c53-a7c6-4321-8a16-ac0d319d0a31" providerId="ADAL" clId="{8FC23683-CA53-4366-A1BE-3464EACBB399}" dt="2020-02-10T12:14:48.071" v="0" actId="47"/>
        <pc:sldMkLst>
          <pc:docMk/>
          <pc:sldMk cId="3708994211" sldId="311"/>
        </pc:sldMkLst>
      </pc:sldChg>
      <pc:sldChg chg="del">
        <pc:chgData name="Eddie Pedersen" userId="eee76c53-a7c6-4321-8a16-ac0d319d0a31" providerId="ADAL" clId="{8FC23683-CA53-4366-A1BE-3464EACBB399}" dt="2020-02-10T12:14:49.706" v="1" actId="47"/>
        <pc:sldMkLst>
          <pc:docMk/>
          <pc:sldMk cId="3835800799" sldId="312"/>
        </pc:sldMkLst>
      </pc:sldChg>
      <pc:sldChg chg="del">
        <pc:chgData name="Eddie Pedersen" userId="eee76c53-a7c6-4321-8a16-ac0d319d0a31" providerId="ADAL" clId="{8FC23683-CA53-4366-A1BE-3464EACBB399}" dt="2020-02-10T12:14:54.753" v="2" actId="47"/>
        <pc:sldMkLst>
          <pc:docMk/>
          <pc:sldMk cId="2520952774" sldId="320"/>
        </pc:sldMkLst>
      </pc:sldChg>
      <pc:sldChg chg="del">
        <pc:chgData name="Eddie Pedersen" userId="eee76c53-a7c6-4321-8a16-ac0d319d0a31" providerId="ADAL" clId="{8FC23683-CA53-4366-A1BE-3464EACBB399}" dt="2020-02-10T12:14:56.711" v="3" actId="47"/>
        <pc:sldMkLst>
          <pc:docMk/>
          <pc:sldMk cId="2478527513" sldId="321"/>
        </pc:sldMkLst>
      </pc:sldChg>
      <pc:sldChg chg="del">
        <pc:chgData name="Eddie Pedersen" userId="eee76c53-a7c6-4321-8a16-ac0d319d0a31" providerId="ADAL" clId="{8FC23683-CA53-4366-A1BE-3464EACBB399}" dt="2020-02-10T12:14:57.669" v="4" actId="47"/>
        <pc:sldMkLst>
          <pc:docMk/>
          <pc:sldMk cId="2508868123" sldId="322"/>
        </pc:sldMkLst>
      </pc:sldChg>
      <pc:sldChg chg="del">
        <pc:chgData name="Eddie Pedersen" userId="eee76c53-a7c6-4321-8a16-ac0d319d0a31" providerId="ADAL" clId="{8FC23683-CA53-4366-A1BE-3464EACBB399}" dt="2020-02-10T12:14:59.318" v="5" actId="47"/>
        <pc:sldMkLst>
          <pc:docMk/>
          <pc:sldMk cId="1006502807" sldId="323"/>
        </pc:sldMkLst>
      </pc:sldChg>
      <pc:sldChg chg="del">
        <pc:chgData name="Eddie Pedersen" userId="eee76c53-a7c6-4321-8a16-ac0d319d0a31" providerId="ADAL" clId="{8FC23683-CA53-4366-A1BE-3464EACBB399}" dt="2020-02-10T12:15:00.807" v="6" actId="47"/>
        <pc:sldMkLst>
          <pc:docMk/>
          <pc:sldMk cId="3730467991" sldId="325"/>
        </pc:sldMkLst>
      </pc:sldChg>
      <pc:sldChg chg="del">
        <pc:chgData name="Eddie Pedersen" userId="eee76c53-a7c6-4321-8a16-ac0d319d0a31" providerId="ADAL" clId="{8FC23683-CA53-4366-A1BE-3464EACBB399}" dt="2020-02-10T12:15:08.436" v="9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8FC23683-CA53-4366-A1BE-3464EACBB399}" dt="2020-02-10T12:15:10.332" v="10" actId="47"/>
        <pc:sldMkLst>
          <pc:docMk/>
          <pc:sldMk cId="3469971598" sldId="329"/>
        </pc:sldMkLst>
      </pc:sldChg>
      <pc:sldChg chg="del">
        <pc:chgData name="Eddie Pedersen" userId="eee76c53-a7c6-4321-8a16-ac0d319d0a31" providerId="ADAL" clId="{8FC23683-CA53-4366-A1BE-3464EACBB399}" dt="2020-02-10T12:15:11.561" v="11" actId="47"/>
        <pc:sldMkLst>
          <pc:docMk/>
          <pc:sldMk cId="1624038258" sldId="330"/>
        </pc:sldMkLst>
      </pc:sldChg>
      <pc:sldChg chg="del">
        <pc:chgData name="Eddie Pedersen" userId="eee76c53-a7c6-4321-8a16-ac0d319d0a31" providerId="ADAL" clId="{8FC23683-CA53-4366-A1BE-3464EACBB399}" dt="2020-02-10T12:15:14.750" v="12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8FC23683-CA53-4366-A1BE-3464EACBB399}" dt="2020-02-10T12:15:15.517" v="13" actId="47"/>
        <pc:sldMkLst>
          <pc:docMk/>
          <pc:sldMk cId="4209134179" sldId="336"/>
        </pc:sldMkLst>
      </pc:sldChg>
      <pc:sldChg chg="del">
        <pc:chgData name="Eddie Pedersen" userId="eee76c53-a7c6-4321-8a16-ac0d319d0a31" providerId="ADAL" clId="{8FC23683-CA53-4366-A1BE-3464EACBB399}" dt="2020-02-10T12:15:22.637" v="14" actId="47"/>
        <pc:sldMkLst>
          <pc:docMk/>
          <pc:sldMk cId="2587969980" sldId="341"/>
        </pc:sldMkLst>
      </pc:sldChg>
      <pc:sldChg chg="del">
        <pc:chgData name="Eddie Pedersen" userId="eee76c53-a7c6-4321-8a16-ac0d319d0a31" providerId="ADAL" clId="{8FC23683-CA53-4366-A1BE-3464EACBB399}" dt="2020-02-10T12:15:36.585" v="15" actId="47"/>
        <pc:sldMkLst>
          <pc:docMk/>
          <pc:sldMk cId="1200147965" sldId="360"/>
        </pc:sldMkLst>
      </pc:sldChg>
      <pc:sldChg chg="del">
        <pc:chgData name="Eddie Pedersen" userId="eee76c53-a7c6-4321-8a16-ac0d319d0a31" providerId="ADAL" clId="{8FC23683-CA53-4366-A1BE-3464EACBB399}" dt="2020-02-10T12:15:38.051" v="16" actId="47"/>
        <pc:sldMkLst>
          <pc:docMk/>
          <pc:sldMk cId="404412313" sldId="361"/>
        </pc:sldMkLst>
      </pc:sldChg>
      <pc:sldChg chg="del">
        <pc:chgData name="Eddie Pedersen" userId="eee76c53-a7c6-4321-8a16-ac0d319d0a31" providerId="ADAL" clId="{8FC23683-CA53-4366-A1BE-3464EACBB399}" dt="2020-02-10T12:15:48.721" v="17" actId="47"/>
        <pc:sldMkLst>
          <pc:docMk/>
          <pc:sldMk cId="1805615655" sldId="369"/>
        </pc:sldMkLst>
      </pc:sldChg>
      <pc:sldChg chg="del">
        <pc:chgData name="Eddie Pedersen" userId="eee76c53-a7c6-4321-8a16-ac0d319d0a31" providerId="ADAL" clId="{8FC23683-CA53-4366-A1BE-3464EACBB399}" dt="2020-02-10T12:15:03.960" v="7" actId="47"/>
        <pc:sldMkLst>
          <pc:docMk/>
          <pc:sldMk cId="2196247935" sldId="381"/>
        </pc:sldMkLst>
      </pc:sldChg>
      <pc:sldChg chg="del">
        <pc:chgData name="Eddie Pedersen" userId="eee76c53-a7c6-4321-8a16-ac0d319d0a31" providerId="ADAL" clId="{8FC23683-CA53-4366-A1BE-3464EACBB399}" dt="2020-02-10T12:15:07.329" v="8" actId="47"/>
        <pc:sldMkLst>
          <pc:docMk/>
          <pc:sldMk cId="1859891998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10.02.2020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10.02.2020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På dette kurset vil deltakarane lære å bruke Outlook.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baseline="0" dirty="0"/>
              <a:t>Mange e-posttenester oppgraderer tenestene sine med jamne mellomrom. Derfor kan det hende oppretting av konto, innlogging og andre funksjonar ikkje ser heilt likt ut som illustrasjonane i denne presentasjonen. Prøv derfor å opprette ein brukarkonto og å sende og ta imot e-post med Outlook sjølv før du held kurset. Ser du at noko er forandra, bør du oppdatere presentasjonen, slik at det blir lettare for kursdeltakarane å følgje med.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Gå gjennom læringsmåla med kursdeltakarane før du startar opplæringa. Dette vil gjere det lettare å leggje vekt på og hugse den viktigaste kunnskapen.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baseline="0" dirty="0"/>
              <a:t>Be alle om å prøve å skrive inn det brukarnamnet dei ønskjer å bruke.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baseline="0" dirty="0"/>
              <a:t>Når du har skrive inn eit brukarnamn, trykkjer du på «Enter» eller «neste»-knappen på tastaturet. Då sjekkar tenesta om det allereie finst nokon som brukar namnet, eller om du kan bruke det slik som det står skrive no.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nokon allereie brukar det brukarnamnet du har skrive inn, dukkar denne meldinga opp i raud skrift under feltet for brukarnamn.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det allereie er nokon som brukar namnet som sitt brukarnamn, må du forandre litt på det. Mange vel å leggje til ein initial eller nokre tal på slutten av namnet. Prøv deg fram til du finn eit namn som ingen andre brukar. 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funne eit ledig brukarnamn. Ta deg tid til å hjelpe dei som treng det, med å finne gode brukarnamn.</a:t>
            </a:r>
          </a:p>
          <a:p>
            <a:endParaRPr lang="nn-NO" b="1" baseline="0" dirty="0"/>
          </a:p>
          <a:p>
            <a:r>
              <a:rPr lang="nn-NO" b="0" baseline="0" dirty="0"/>
              <a:t>No som alle har eit brukarnamn, kan det vere lurt å skrive det ned, så vi ikkje gløymer det. </a:t>
            </a:r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Klikk eller trykk på det neste feltet for å lage eit passord.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Eit passord må ha minst 8 teikn. Eit passord må også ha minst to ulike typar teikn. Det bør vere lett for deg å hugse og vanskeleg for andre å gjette. </a:t>
            </a:r>
          </a:p>
          <a:p>
            <a:endParaRPr lang="nn-NO" baseline="0" dirty="0"/>
          </a:p>
          <a:p>
            <a:r>
              <a:rPr lang="nn-NO"/>
              <a:t>Passordet kan du forandre seinare, og det er mogleg å få eit nytt passord dersom ein gløymer det, men det beste og raskaste er å ha eit passord ein er sikker på at ein kjem til å hugse. </a:t>
            </a:r>
          </a:p>
          <a:p>
            <a:endParaRPr lang="nn-NO" baseline="0" dirty="0"/>
          </a:p>
          <a:p>
            <a:r>
              <a:rPr lang="nn-NO"/>
              <a:t>Akkurat som koden til bankkortet er passordet ditt privat.</a:t>
            </a:r>
          </a:p>
          <a:p>
            <a:endParaRPr lang="nn-NO" baseline="0" dirty="0"/>
          </a:p>
          <a:p>
            <a:r>
              <a:rPr lang="nn-NO"/>
              <a:t>Skriv inn passordet du ønskjer å bruke. Når du skriv, blir ikkje teikna viste på skjermen. I staden for ser du ein svart prikk per teikn i passordfeltet. Dette er fordi ingen andre skal kunne sjå kva for passord du skriv inn.</a:t>
            </a:r>
          </a:p>
          <a:p>
            <a:endParaRPr lang="nn-NO" baseline="0" dirty="0"/>
          </a:p>
          <a:p>
            <a:r>
              <a:rPr lang="nn-NO"/>
              <a:t>Når du er ferdig, trykkjer du «Enter» eller «neste» på tastaturet.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leggje inn fødselsmånad. Bruk rullegardina.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vel vi feltet for år. Bruk rullegardina.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Litt lenger ned på sida ser du nokre rare bokstavar eller eit bilete med nokre tal. For å bevise for e-posttenesta at du er eit ekte menneske og ikkje eit dataprogram, må du skrive inn bokstavane og tala du ser i feltet under. Trykk så på «Enter» eller «neste» på tastaturet. Dersom du har skrive feil, må du prøve igjen.</a:t>
            </a:r>
          </a:p>
          <a:p>
            <a:endParaRPr lang="nn-NO" baseline="0" dirty="0"/>
          </a:p>
          <a:p>
            <a:r>
              <a:rPr lang="nn-NO" b="1" baseline="0" dirty="0"/>
              <a:t>Det kan vere vanskeleg for ein del å lese teikna som blir viste. Ta deg tid til å hjelpe dei til å få det rett før du går vidare.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Gratulerer! De har no alle ein brukarkonto og ei e-postadresse!</a:t>
            </a:r>
          </a:p>
          <a:p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E-postadressa di er sett saman slik:</a:t>
            </a:r>
          </a:p>
          <a:p>
            <a:endParaRPr lang="nn-NO" baseline="0" dirty="0"/>
          </a:p>
          <a:p>
            <a:r>
              <a:rPr lang="nn-NO"/>
              <a:t>Først kjem brukarnamnet ditt.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brukarnamnet kjem det ein krøllalfa (@). Alle e-postadresser inneheld ein krøllalfa. Det er den som gjer at ein kan sjå skilnad mellom ei e-postadresse og adressa til ein nettstad.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krøllalfaen kjem namnet på e-posttenesta du brukar (i vårt tilfelle Outlook eller Live), og på slutten eit punktum og bokstavane c-o-m.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 ser på skjermen no, er innboksen din. Ulike e-posttenarar har litt ulik utsjånad, men hovudelementa er dei same. Eg brukar ein forenkla versjon, slik at det skal vere lettare å sjå kva de skal gjere. </a:t>
            </a:r>
          </a:p>
          <a:p>
            <a:endParaRPr lang="nn-NO" baseline="0" dirty="0"/>
          </a:p>
          <a:p>
            <a:r>
              <a:rPr lang="nn-NO"/>
              <a:t>Innboksen er staden der e-postar som blir sende til deg, hamnar. Her finn du også det du treng for å sende e-post sjølv. Vi skal sjå på det litt seinare. No skal vi logge ut.</a:t>
            </a:r>
          </a:p>
          <a:p>
            <a:endParaRPr lang="nn-NO" baseline="0" dirty="0"/>
          </a:p>
          <a:p>
            <a:r>
              <a:rPr lang="nn-NO"/>
              <a:t>Øvst i høgre hjørne av innboksen ser du namnet ditt eller e-postadressa di. Klikk éin gong på henne.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dukkar opp ein meny. På denne menyen kan du finne eit punkt som heiter «Logg av» eller «Logg ut». Klikk på dette menypunktet for å logge ut.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I dette kurset lærer de å logge på og bruke e-postkontoen dykkar i ein nettlesar. Då må ein først opne nettlesaren og så skrive inn nettadressa til e-posttenesta ein brukar. Dette gjorde vi i byrjinga av del 1 av dette kurset.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Nokre av dykk har kanskje eit program på datamaskina eller ein app på nettbrett eller smarttelefon som de kan bruke til å sjekke e-posten med. Det er ofte ei grei løysing. Når ein først legg inn brukarkontoen sin og passordet sitt i eit slikt program eller ein slik app, slepp ein å skrive inn informasjonen kvar gong ein vil gå inn for å sjekke e-posten sin. Det er ei god løysing, men det fungerer berre på di eiga datamaskin, din eigen smarttelefon og ditt eige nettbrett. Har du ikkje desse i nærleiken, må du gå inn på nettadressa og logge inn derifrå. Det tek ofte litt lenger tid, men fordelen er at du då kan sjekke e-posten din på andre sine maskiner. Hugs å logge ut når du er ferdig, så ikkje andre kan gå inn og lese og sende e-post frå din konto. 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r>
              <a:rPr lang="nn-NO" b="0" dirty="0"/>
              <a:t>I dette kurset lærer vi å bruke e-post i nettlesaren fordi det då ikkje spelar noka rolle om du brukar maskiner som høyrer til slektningar, kurslokala eller nokon andre. 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No skal vi logge på e-postkontoen vår igjen.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baseline="0" dirty="0"/>
              <a:t>Fyll inn e-postadressa di i det øvste feltet og passord i det neste.</a:t>
            </a:r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Trykk på den blå «Logg på»-knappen for å logge på.</a:t>
            </a:r>
          </a:p>
          <a:p>
            <a:endParaRPr lang="nn-NO" b="0" baseline="0" dirty="0"/>
          </a:p>
          <a:p>
            <a:r>
              <a:rPr lang="nn-NO" b="0" baseline="0" dirty="0"/>
              <a:t>No dukkar innboksen dykkar opp igjen.</a:t>
            </a:r>
          </a:p>
          <a:p>
            <a:endParaRPr lang="nn-NO" b="0" dirty="0"/>
          </a:p>
          <a:p>
            <a:r>
              <a:rPr lang="nn-NO" b="1" dirty="0"/>
              <a:t>Be alle om å øve på å logge av og på eit par gonger.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er logga på.</a:t>
            </a:r>
          </a:p>
          <a:p>
            <a:endParaRPr lang="nn-NO" b="1" baseline="0" dirty="0"/>
          </a:p>
          <a:p>
            <a:r>
              <a:rPr lang="nn-NO" b="0" dirty="0"/>
              <a:t>Alle e-posttenester har ein knapp for å begynne å skrive ein ny e-post.</a:t>
            </a:r>
          </a:p>
          <a:p>
            <a:endParaRPr lang="nn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For denne tenesta ligg knappen i den øvste delen av biletet, mot venstre.</a:t>
            </a:r>
          </a:p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Outlook brukar ein blå knapp med eit plussteikn og ordet «Ny».</a:t>
            </a:r>
          </a:p>
          <a:p>
            <a:endParaRPr lang="nn-NO" baseline="0" dirty="0"/>
          </a:p>
          <a:p>
            <a:r>
              <a:rPr lang="nn-NO" b="1" baseline="0" dirty="0"/>
              <a:t>Be alle om å trykkje på knappen.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For å kunne sende og ta imot e-post må ein ha ei e-postadresse. For å få ei slik må ein opprette ein konto hos ei e-postteneste. Prosessen kan vere litt tungvint, men dette er heldigvis noko ein berre treng å gjere éin gong. Hald tunga rett i munnen, og ikkje tenk så mykje på å lære denne delen av kurset utanåt.</a:t>
            </a:r>
          </a:p>
          <a:p>
            <a:endParaRPr lang="nn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Det finst mange e-posttenester. Det går an å ha fleire e-postadresser hos fleire ulike e-posttenester.</a:t>
            </a:r>
          </a:p>
          <a:p>
            <a:endParaRPr lang="nn-NO" baseline="0" dirty="0"/>
          </a:p>
          <a:p>
            <a:r>
              <a:rPr lang="nn-NO" dirty="0"/>
              <a:t>For å kunne sende og ta imot e-post må ein først opprette ei e-postadresse.</a:t>
            </a:r>
          </a:p>
          <a:p>
            <a:endParaRPr lang="nn-NO" b="1" baseline="0" dirty="0"/>
          </a:p>
          <a:p>
            <a:r>
              <a:rPr lang="nn-NO" dirty="0"/>
              <a:t>For å opprette ei e-postadresse opnar du </a:t>
            </a:r>
            <a:r>
              <a:rPr lang="nn-NO" dirty="0" err="1"/>
              <a:t>nettleseren</a:t>
            </a:r>
            <a:r>
              <a:rPr lang="nn-NO" dirty="0"/>
              <a:t> din og skriv inn nettadressa til e-posttenesta. </a:t>
            </a:r>
            <a:endParaRPr lang="nn-NO" b="1" dirty="0"/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Vindauget som dukkar opp no, er det du skal skrive e-posten din i.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forenkla vindauget viser alle dei viktigaste elementa for å sende e-post.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«Til»-felt der ein skriv e-postadressa til den som skal få e-posten.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«Emne»-felt der ein kan skrive tittelen på e-posten.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Størstedelen av vindauget er delen der du skriv meldinga eller brevteksten.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Til slutt er det ein knapp ein trykkjer på når ein ønskjer å sende e-posten til mottakaren.</a:t>
            </a:r>
          </a:p>
          <a:p>
            <a:pPr marL="0" indent="0">
              <a:buFontTx/>
              <a:buNone/>
            </a:pPr>
            <a:endParaRPr lang="nn-NO" baseline="0" dirty="0"/>
          </a:p>
          <a:p>
            <a:pPr marL="0" indent="0">
              <a:buFontTx/>
              <a:buNone/>
            </a:pPr>
            <a:r>
              <a:rPr lang="nn-NO"/>
              <a:t>For at de skal få sendt den første e-posten dykkar, skal vi gå gjennom og fylle ut alle felta steg for steg.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Alle skal no sende ein e-post til meg.</a:t>
            </a:r>
          </a:p>
          <a:p>
            <a:endParaRPr lang="nn-NO" baseline="0" dirty="0"/>
          </a:p>
          <a:p>
            <a:r>
              <a:rPr lang="nn-NO"/>
              <a:t>Vi begynner med å fylle ut e-postadressa.</a:t>
            </a:r>
          </a:p>
          <a:p>
            <a:endParaRPr lang="nn-NO" baseline="0" dirty="0"/>
          </a:p>
          <a:p>
            <a:r>
              <a:rPr lang="nn-NO"/>
              <a:t>Finn «Til»-feltet, og trykk på det.</a:t>
            </a:r>
          </a:p>
          <a:p>
            <a:endParaRPr lang="nn-NO" baseline="0" dirty="0"/>
          </a:p>
          <a:p>
            <a:r>
              <a:rPr lang="nn-NO"/>
              <a:t>E-postadressa eg brukar, er: </a:t>
            </a:r>
            <a:r>
              <a:rPr lang="nn-NO" b="1" baseline="0" dirty="0"/>
              <a:t>Set inn di eiga e-postadresse eller ei e-postadresse du har oppretta til bruk i dette kurset. Før kurset kan du gjerne leggje til eit lysbilete med e-postadressa på i presentasjonen eller skrive henne opp på ei tavle, slik at alle får skrive henne rett.</a:t>
            </a:r>
          </a:p>
          <a:p>
            <a:endParaRPr lang="nn-NO" b="1" baseline="0" dirty="0"/>
          </a:p>
          <a:p>
            <a:r>
              <a:rPr lang="nn-NO" b="1" baseline="0" dirty="0"/>
              <a:t>Vent med å gå vidare til alle har fylt inn e-postadressa.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leggje til eit emne.</a:t>
            </a:r>
          </a:p>
          <a:p>
            <a:endParaRPr lang="nn-NO" dirty="0"/>
          </a:p>
          <a:p>
            <a:r>
              <a:rPr lang="nn-NO"/>
              <a:t>Finn emnefeltet, og trykk på det.</a:t>
            </a:r>
          </a:p>
          <a:p>
            <a:endParaRPr lang="nn-NO" dirty="0"/>
          </a:p>
          <a:p>
            <a:r>
              <a:rPr lang="nn-NO"/>
              <a:t>Det er lurt å alltid fylle inn noko i emnefeltet. Det gjer det lettare for mottakaren å skjøne føremålet med e-posten og gjer han lettare å leite fram seinare.</a:t>
            </a:r>
          </a:p>
          <a:p>
            <a:endParaRPr lang="nn-NO" baseline="0" dirty="0"/>
          </a:p>
          <a:p>
            <a:r>
              <a:rPr lang="nn-NO"/>
              <a:t>Sidan de prøver dykk fram, kan de kalle denne e-posten for «Prøve». Skriv «Prøve» i emnefeltet.</a:t>
            </a:r>
          </a:p>
          <a:p>
            <a:endParaRPr lang="nn-NO" baseline="0" dirty="0"/>
          </a:p>
          <a:p>
            <a:r>
              <a:rPr lang="nn-NO" b="1" baseline="0" dirty="0"/>
              <a:t>Pass på at alle har skrive inn eit emne i feltet før du går vidare.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begynne å skrive sjølve innhaldet i e-posten.</a:t>
            </a:r>
          </a:p>
          <a:p>
            <a:endParaRPr lang="nn-NO" dirty="0"/>
          </a:p>
          <a:p>
            <a:r>
              <a:rPr lang="nn-NO"/>
              <a:t>Klikk på det store kvite feltet.</a:t>
            </a:r>
          </a:p>
          <a:p>
            <a:endParaRPr lang="nn-NO" baseline="0" dirty="0"/>
          </a:p>
          <a:p>
            <a:r>
              <a:rPr lang="nn-NO"/>
              <a:t>No kan de skrive ei kort melding eller helsing til meg. Akkurat som når ein skriv eit brev, er det høfleg å starte med «Hei» og avslutte med «Helsing».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de er ferdige med å skrive til meg, må de trykkje på «Send»-knappen for å sende av garde e-posten, så eg kan sjå kva de har skrive. </a:t>
            </a:r>
          </a:p>
          <a:p>
            <a:endParaRPr lang="nn-NO" baseline="0" dirty="0"/>
          </a:p>
          <a:p>
            <a:r>
              <a:rPr lang="nn-NO"/>
              <a:t>«Send»-knappen ligg øvst i vindauget på den blå linja.</a:t>
            </a:r>
          </a:p>
          <a:p>
            <a:endParaRPr lang="nn-NO" baseline="0" dirty="0"/>
          </a:p>
          <a:p>
            <a:r>
              <a:rPr lang="nn-NO"/>
              <a:t>Trykk på «Send»-knappen.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fått sendt e-posten sin.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Adressa er www.outlook.com.</a:t>
            </a:r>
          </a:p>
          <a:p>
            <a:endParaRPr lang="nn-NO" baseline="0" dirty="0"/>
          </a:p>
          <a:p>
            <a:r>
              <a:rPr lang="nn-NO" b="1" baseline="0" dirty="0"/>
              <a:t>Be alle om å gå til adressa.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har eit vindauge med innboksen sin framfor seg.</a:t>
            </a:r>
          </a:p>
          <a:p>
            <a:endParaRPr lang="nn-NO" b="1" baseline="0" dirty="0"/>
          </a:p>
          <a:p>
            <a:r>
              <a:rPr lang="nn-NO" b="0" baseline="0" dirty="0"/>
              <a:t>Til venstre i biletet ser du ei oversikt over alle mappene som høyrer til e-postkontoen din. Den viktigaste er innboksen. </a:t>
            </a:r>
          </a:p>
          <a:p>
            <a:endParaRPr lang="nn-NO" b="0" baseline="0" dirty="0"/>
          </a:p>
          <a:p>
            <a:r>
              <a:rPr lang="nn-NO" b="0" baseline="0" dirty="0"/>
              <a:t>Når du har ulesne e-postar i innboksen din, dukkar det opp eit tal bak der det står «Innboks» i oversikta. Står det ikkje noko tal der, vil det seie at du ikkje har nokon nye e-postar som ventar på deg.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Oversiktene over alle e-postane du har fått, ligg som ei liste i hovuddelen av biletet. Dei nyaste e-postane ligg øvst i lista. Dei eldste ligg lengst nede. </a:t>
            </a:r>
          </a:p>
          <a:p>
            <a:endParaRPr lang="nn-NO" baseline="0" dirty="0"/>
          </a:p>
          <a:p>
            <a:r>
              <a:rPr lang="nn-NO"/>
              <a:t>Kvar e-post inneheld namnet eller e-postadressa til avsendaren, og tittelen på e-posten (det avsendaren har skrive i emnefeltet).</a:t>
            </a:r>
          </a:p>
          <a:p>
            <a:endParaRPr lang="nn-NO" baseline="0" dirty="0"/>
          </a:p>
          <a:p>
            <a:r>
              <a:rPr lang="nn-NO"/>
              <a:t>Ein e-post som ikkje har vore opna, har utheva/feit skrift.</a:t>
            </a:r>
            <a:endParaRPr lang="nn-NO" dirty="0"/>
          </a:p>
          <a:p>
            <a:endParaRPr lang="nn-NO" dirty="0"/>
          </a:p>
          <a:p>
            <a:r>
              <a:rPr lang="nn-NO"/>
              <a:t>For å opne ein e-post og lese innhaldet, trykkjer du éin gong på anten namnet på avsendaren eller tittelen.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opne ein e-post trykkjer du på avsendaren eller tittelen.</a:t>
            </a:r>
          </a:p>
          <a:p>
            <a:endParaRPr lang="nn-NO" baseline="0" dirty="0"/>
          </a:p>
          <a:p>
            <a:r>
              <a:rPr lang="nn-NO" b="1" baseline="0" dirty="0"/>
              <a:t>Be alle om å trykkje på ein av e-postane dei har i innboksen sin.</a:t>
            </a:r>
            <a:endParaRPr lang="nn-NO" b="1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ein typisk e-post ut i Outlook.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Øvst ser du tittelen på e-posten.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ser du namn og/eller e-postadresse til den som har sendt deg e-posten.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Under det kjem meldinga frå avsendaren.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kome tilbake igjen til innboksen og lista over alle e-postane du har fått, trykkjer du på «Innboks» i menyen til venstre i biletet. </a:t>
            </a:r>
          </a:p>
          <a:p>
            <a:endParaRPr lang="nn-NO" dirty="0"/>
          </a:p>
          <a:p>
            <a:r>
              <a:rPr lang="nn-NO" b="1" dirty="0"/>
              <a:t>Pass på at alle er tilbake i innboksen igjen før du held fram.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Du kan også sjå at den e-posten du har opna, ikkje lenger har feit eller utheva skrift.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 har skrive rett adresse, bør de sjå dette biletet på skjermen. </a:t>
            </a:r>
          </a:p>
          <a:p>
            <a:endParaRPr lang="nn-NO" baseline="0" dirty="0"/>
          </a:p>
          <a:p>
            <a:r>
              <a:rPr lang="nn-NO" b="1" baseline="0" dirty="0"/>
              <a:t>Pass på at alle har kome til innloggingssida før du held fram.</a:t>
            </a:r>
          </a:p>
          <a:p>
            <a:endParaRPr lang="nn-NO" b="1" baseline="0" dirty="0"/>
          </a:p>
          <a:p>
            <a:r>
              <a:rPr lang="nn-NO" b="0" baseline="0" dirty="0"/>
              <a:t>Dette er sida som vil møte deg når du skal bruke e-postadressa di framover, men sidan vi ikkje har e-postadresser endå, må vi først opprette ein konto og registrere oss hos tenesta.</a:t>
            </a:r>
            <a:endParaRPr lang="nn-NO" b="0" dirty="0"/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svare på ein e-post vel du han frå lista i innboksen.</a:t>
            </a:r>
          </a:p>
          <a:p>
            <a:endParaRPr lang="nn-NO" baseline="0" dirty="0"/>
          </a:p>
          <a:p>
            <a:r>
              <a:rPr lang="nn-NO"/>
              <a:t>De skal alle ha fått ein e-post frå meg med svar på den e-posten de sende meg tidlegare. Nokre har kanskje sett på han allereie.</a:t>
            </a:r>
          </a:p>
          <a:p>
            <a:endParaRPr lang="nn-NO" baseline="0" dirty="0"/>
          </a:p>
          <a:p>
            <a:r>
              <a:rPr lang="nn-NO"/>
              <a:t>Finn denne i lista i innboksen din, og trykk på han.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sende meg eit svar må Outlook-brukarar finne «Svar»-knappen på den blå linja øvst i biletet.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Ein svar-e-post liknar ganske mykje på ein ny e-post, men her er «til»- og «emne»-felta ferdig utfylte.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tillegg vil teksten i e-posten du svarar på, vere synleg over eller under det feltet du skal skrive i.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Alt du må gjere, er å skrive svaret ditt.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det typisk ut i Outlook.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er teksten frå avsendaren.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Og her skriv du svar-teksten din.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du er ferdig med å skrive svaret ditt, trykkjer du på «Send»-knappen.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Klikk på lenkja for å registrere deg og opprette ein konto.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66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er skjemaet vi må fylle ut for å få ein brukarkonto og ei e-postadresse. Vi skal gå gjennom og fylle det ut steg for steg.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lage oss eit brukarnamn. Brukarnamnet er det som skil di e-postadresse frå alle andre e-postadresser. Brukarnamnet kan vere kva enn du vil, men det er lurt å ha eit brukarnamn som minner litt om det vanlege namnet ditt. Slik blir det lettare for både deg og andre å hugse brukarnamnet ditt og e-postadressa di.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Brukarnamnet ditt kan ikkje innehalde mellomrom eller bokstavane «æ», «ø» og «å». Vil du ha eit brukarnamn med føre- og etternamnet ditt, må du byte ut slike bokstavar med til dømes «aa» eller «o», og i staden for mellomrom mellom føre- og etternamn er det vanleg å bruke eit punktum.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n-NO"/>
              <a:t>å kunne logge av og på ein e-postkonto</a:t>
            </a:r>
            <a:endParaRPr lang="nn-NO" dirty="0"/>
          </a:p>
          <a:p>
            <a:pPr>
              <a:buFontTx/>
              <a:buChar char="-"/>
            </a:pPr>
            <a:r>
              <a:rPr lang="nn-NO"/>
              <a:t>å kunne sende, ta imot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4D65035-1472-45F5-A776-BA123C15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FD522F1-90E1-414E-B481-01C0ACB9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033462"/>
            <a:ext cx="6915150" cy="479107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9B1EBAA-7EB3-414F-8B76-A30C25D10730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3C6C6E8-2523-42F2-A7D6-85500DD19F8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3F35E9-9771-4D6A-9820-D93273CA885F}"/>
              </a:ext>
            </a:extLst>
          </p:cNvPr>
          <p:cNvSpPr/>
          <p:nvPr/>
        </p:nvSpPr>
        <p:spPr>
          <a:xfrm>
            <a:off x="4228776" y="2658518"/>
            <a:ext cx="1169489" cy="6664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8EF40D9-2118-41FC-9D09-2A3BFB05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129F68-0961-4038-A863-E433ACAE9639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  <a:endParaRPr lang="nb-NO" sz="2400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44897AF-8023-4838-9E2B-DE133A26B234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2B838D3-A94D-4085-9B63-75057228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>
                <a:solidFill>
                  <a:srgbClr val="000000"/>
                </a:solidFill>
              </a:rPr>
              <a:t>namn.i.etternamn</a:t>
            </a:r>
          </a:p>
          <a:p>
            <a:endParaRPr lang="nn-NO" sz="3200">
              <a:solidFill>
                <a:srgbClr val="000000"/>
              </a:solidFill>
            </a:endParaRPr>
          </a:p>
          <a:p>
            <a:r>
              <a:rPr lang="nn-NO" sz="3200">
                <a:solidFill>
                  <a:srgbClr val="000000"/>
                </a:solidFill>
              </a:rPr>
              <a:t>namn.etternamn123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BB5A73E-305B-442E-9D96-17985D5B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32B1571-9DFA-481A-B54F-27A5437A1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8" y="1211855"/>
            <a:ext cx="6345715" cy="494657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161696A-E6F7-4DEC-9A20-9E5DBE3156BC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F965679-D1E6-41C9-B183-2653F4D3B7A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5410A71-CE74-420B-AF26-8A0C2EC3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41" y="750389"/>
            <a:ext cx="1508112" cy="45899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270125F-0A04-45F9-B8A8-8BEB4C402E20}"/>
              </a:ext>
            </a:extLst>
          </p:cNvPr>
          <p:cNvSpPr/>
          <p:nvPr/>
        </p:nvSpPr>
        <p:spPr>
          <a:xfrm>
            <a:off x="3852645" y="2985571"/>
            <a:ext cx="1902755" cy="57154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A86A0489-6B25-4909-B8BB-3DCBB4B12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890B4B3F-0B71-4448-BE5E-37A4AE99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D2CFB28-EC45-4411-91E3-B3B28B1E2D2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5F623E5-3C70-4E13-A3DD-D8BB77146083}"/>
              </a:ext>
            </a:extLst>
          </p:cNvPr>
          <p:cNvSpPr/>
          <p:nvPr/>
        </p:nvSpPr>
        <p:spPr>
          <a:xfrm>
            <a:off x="3516913" y="3978657"/>
            <a:ext cx="2927954" cy="5281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il.png">
            <a:extLst>
              <a:ext uri="{FF2B5EF4-FFF2-40B4-BE49-F238E27FC236}">
                <a16:creationId xmlns:a16="http://schemas.microsoft.com/office/drawing/2014/main" id="{1CA2CDAA-B9D2-4194-BBA4-988BFC8C1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1" y="4247834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D4F4131-C2C5-44C6-8628-F490DC95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8A1D9BF-501F-4732-9A70-3BAE2F03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38D87D77-00DB-4C2B-9193-3A4CBFC472CD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8157922-0015-46A1-A67B-16527F8B809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50FE0F-6A7F-4B4B-A5C0-945DD3E7F9CA}"/>
              </a:ext>
            </a:extLst>
          </p:cNvPr>
          <p:cNvSpPr/>
          <p:nvPr/>
        </p:nvSpPr>
        <p:spPr>
          <a:xfrm>
            <a:off x="5785482" y="3966072"/>
            <a:ext cx="2014459" cy="5030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A84B9DB9-1033-448B-B19D-ED85CED42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8" y="4469079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40E4168-6262-4B3B-B5EF-B01E44DE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41914D-0DD6-4FA7-833F-13ABB147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5" y="1183951"/>
            <a:ext cx="5972175" cy="561975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F639CD59-1F15-4DC2-B9BB-F598396A4696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F0FB522-647D-4B55-9F70-D72EC2BAE75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EC550F1-17E0-475C-90AA-3B315FB50D03}"/>
              </a:ext>
            </a:extLst>
          </p:cNvPr>
          <p:cNvSpPr/>
          <p:nvPr/>
        </p:nvSpPr>
        <p:spPr>
          <a:xfrm>
            <a:off x="3910492" y="3429000"/>
            <a:ext cx="1862347" cy="9336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 11">
            <a:extLst>
              <a:ext uri="{FF2B5EF4-FFF2-40B4-BE49-F238E27FC236}">
                <a16:creationId xmlns:a16="http://schemas.microsoft.com/office/drawing/2014/main" id="{0C775324-614F-4ABA-8CD6-5EA2DFE8BD93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4841666" y="4362680"/>
            <a:ext cx="66149" cy="47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15BDA4D-F3D8-414C-B9BC-0267284E21DE}"/>
              </a:ext>
            </a:extLst>
          </p:cNvPr>
          <p:cNvSpPr txBox="1"/>
          <p:nvPr/>
        </p:nvSpPr>
        <p:spPr>
          <a:xfrm>
            <a:off x="4027785" y="465658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mssppjsy6</a:t>
            </a:r>
          </a:p>
        </p:txBody>
      </p:sp>
    </p:spTree>
    <p:extLst>
      <p:ext uri="{BB962C8B-B14F-4D97-AF65-F5344CB8AC3E}">
        <p14:creationId xmlns:p14="http://schemas.microsoft.com/office/powerpoint/2010/main" val="3626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6BDF8B0-62FB-4996-AAEB-7E3181C4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B8CA45E-0DF7-4164-82E9-9E773FDD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7" y="1145754"/>
            <a:ext cx="9633525" cy="477774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1B75C837-8B4D-43E7-AE20-F42B79FDF2B9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6E2E9224-214C-4769-A940-D3A8969F975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45D3C9-CD83-4B58-B4C9-150E09914E27}"/>
              </a:ext>
            </a:extLst>
          </p:cNvPr>
          <p:cNvSpPr txBox="1"/>
          <p:nvPr/>
        </p:nvSpPr>
        <p:spPr>
          <a:xfrm>
            <a:off x="4429106" y="2648153"/>
            <a:ext cx="582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Gratulerer med brukerkonto og 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n-NO" dirty="0">
                <a:solidFill>
                  <a:srgbClr val="000000"/>
                </a:solidFill>
                <a:latin typeface="+mj-lt"/>
              </a:rPr>
              <a:t>Opprette ei e-postadresse</a:t>
            </a: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53691" y="2890524"/>
            <a:ext cx="647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brukarnamn@live.com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87371096-FF66-4A9A-917F-8868EDB2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B76D6B-EEB8-4370-BBD4-20F7EF96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913023"/>
            <a:ext cx="10890918" cy="503195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642453F-3BB7-4AB6-8829-F40BA41142E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63C4AC6-F619-43B6-ACC3-28B0AF6CD57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89117F-F3D6-40D8-BC3C-C1BAF282D748}"/>
              </a:ext>
            </a:extLst>
          </p:cNvPr>
          <p:cNvSpPr/>
          <p:nvPr/>
        </p:nvSpPr>
        <p:spPr>
          <a:xfrm>
            <a:off x="9994945" y="1090028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BA5FE86D-BC64-4981-97DC-B1DDF708E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66" y="149287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50A3C61-C67E-46F5-8EE4-D0061CCD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537D2CC-10F9-4A7F-A5F2-18B42D10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" y="988645"/>
            <a:ext cx="11630139" cy="521551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D83D84C-6FE0-4723-A36E-2F640ED25912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99519D-3135-45C3-BA71-7711DBF294F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A30942-3CFE-44B3-A2F8-E94AAAEE6E02}"/>
              </a:ext>
            </a:extLst>
          </p:cNvPr>
          <p:cNvSpPr/>
          <p:nvPr/>
        </p:nvSpPr>
        <p:spPr>
          <a:xfrm>
            <a:off x="10157417" y="2674657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73C94E98-92EC-44D9-B6E5-66EFDDC0D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84" y="29825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>
                <a:solidFill>
                  <a:srgbClr val="000000"/>
                </a:solidFill>
              </a:rPr>
              <a:t>www.live.com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6" y="2730220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8C3F146-B64C-41C3-A611-AB3C1641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669A56-E73D-423E-A8CA-39969454EF88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 dirty="0"/>
              <a:t>Logge av og på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80802CFB-1E10-4E30-A7EC-F907C9B20B0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Bilde 1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53DD138-79F1-4BD4-9AC4-0419511A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1" y="645177"/>
            <a:ext cx="3395239" cy="2716191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607801D-EFAB-4831-9D61-01BCAFE69F86}"/>
              </a:ext>
            </a:extLst>
          </p:cNvPr>
          <p:cNvSpPr txBox="1"/>
          <p:nvPr/>
        </p:nvSpPr>
        <p:spPr>
          <a:xfrm>
            <a:off x="251276" y="1109721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E-postadressen</a:t>
            </a:r>
          </a:p>
        </p:txBody>
      </p:sp>
      <p:cxnSp>
        <p:nvCxnSpPr>
          <p:cNvPr id="17" name="Rett pil 9">
            <a:extLst>
              <a:ext uri="{FF2B5EF4-FFF2-40B4-BE49-F238E27FC236}">
                <a16:creationId xmlns:a16="http://schemas.microsoft.com/office/drawing/2014/main" id="{1AF764CA-15A1-4347-8C91-29B8438D6580}"/>
              </a:ext>
            </a:extLst>
          </p:cNvPr>
          <p:cNvCxnSpPr/>
          <p:nvPr/>
        </p:nvCxnSpPr>
        <p:spPr>
          <a:xfrm flipV="1">
            <a:off x="368545" y="1693347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E14A376B-9F0C-496F-95AD-AEC11321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4" y="2897436"/>
            <a:ext cx="3915273" cy="3266623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2C100FE-04E3-42D5-AB7B-EF3DECAB8B2A}"/>
              </a:ext>
            </a:extLst>
          </p:cNvPr>
          <p:cNvSpPr txBox="1"/>
          <p:nvPr/>
        </p:nvSpPr>
        <p:spPr>
          <a:xfrm>
            <a:off x="3484500" y="377986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20" name="Rett pil 11">
            <a:extLst>
              <a:ext uri="{FF2B5EF4-FFF2-40B4-BE49-F238E27FC236}">
                <a16:creationId xmlns:a16="http://schemas.microsoft.com/office/drawing/2014/main" id="{F54A7027-F0BE-4206-B93F-BC1E39F772FC}"/>
              </a:ext>
            </a:extLst>
          </p:cNvPr>
          <p:cNvCxnSpPr/>
          <p:nvPr/>
        </p:nvCxnSpPr>
        <p:spPr>
          <a:xfrm flipV="1">
            <a:off x="3586140" y="44492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ABD4949-78B6-42FA-B010-D6C0332E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CEEFF34-9D35-43E0-B22A-32E2D6A9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8" y="872635"/>
            <a:ext cx="6381750" cy="53244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8D90610-F390-496E-93B9-CE17AA603B6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3E73E9C2-CCFD-4EA6-A0DF-89F2F798B8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FD7598-A556-465B-8B4C-953E255A7B3E}"/>
              </a:ext>
            </a:extLst>
          </p:cNvPr>
          <p:cNvSpPr/>
          <p:nvPr/>
        </p:nvSpPr>
        <p:spPr>
          <a:xfrm>
            <a:off x="6952120" y="4177181"/>
            <a:ext cx="1307689" cy="61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n-NO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30D39B8-F8E5-4C25-992C-9473047B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2157EB-B7B5-452F-88E2-E3B7240C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0D9D509-91A7-4AC4-9D59-97BF7C164163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B2D8B61-5586-4A69-AF7E-0A105E54A88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C9CAD08-07A8-472A-9B6C-255800F81815}"/>
              </a:ext>
            </a:extLst>
          </p:cNvPr>
          <p:cNvSpPr/>
          <p:nvPr/>
        </p:nvSpPr>
        <p:spPr>
          <a:xfrm>
            <a:off x="860197" y="1021904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718EB0C-AED3-4167-BC54-D8B5A50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6DC1D4B-F08C-40A5-9466-6546786B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F79B65B3-B4AE-4AE6-8F7A-5E651122CD41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7E85FAA9-B805-4C58-99E8-CC348A2C79D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BB2F4A-9B10-4850-B8B7-F96E78332C44}"/>
              </a:ext>
            </a:extLst>
          </p:cNvPr>
          <p:cNvSpPr/>
          <p:nvPr/>
        </p:nvSpPr>
        <p:spPr>
          <a:xfrm>
            <a:off x="860197" y="1065971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6748FA18-2E77-445C-9257-705D0FCB4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5" y="144701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1328004-6F81-487D-8BD4-D3AE55DC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D100AC1-5C1F-4FCB-8AE5-6D961489145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C11199F-8A4C-4F90-99E3-0FE5CC055F4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4A82184-8F01-4D00-A626-000FDA5B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3" y="1116632"/>
            <a:ext cx="9404733" cy="41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31E80D9-7DE8-4917-B42A-BD6DB793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002E5D0-3ECD-4AA4-871D-9744BA30B65B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D7DAC89-2B7F-4E8C-B151-2D3B5F8C33B4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2E6D7CE-6C4B-4664-B52E-53534D82D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8EA758F-9ABB-435F-8A4A-7D0CCB6C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7BD7EA8-2211-4C65-B822-E23DF259E1F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6A8E6F14-9DC9-48A3-B7B4-FE1256F18AB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EFEE91E-4AC2-4788-BB78-A7DEA9C7B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297AB5-ECB9-42C6-AB51-5FE136C607FD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3" name="Rett pil 13">
            <a:extLst>
              <a:ext uri="{FF2B5EF4-FFF2-40B4-BE49-F238E27FC236}">
                <a16:creationId xmlns:a16="http://schemas.microsoft.com/office/drawing/2014/main" id="{BE395830-2099-4AD7-BDB9-3514529E9F42}"/>
              </a:ext>
            </a:extLst>
          </p:cNvPr>
          <p:cNvCxnSpPr>
            <a:cxnSpLocks/>
          </p:cNvCxnSpPr>
          <p:nvPr/>
        </p:nvCxnSpPr>
        <p:spPr>
          <a:xfrm>
            <a:off x="2089980" y="1182106"/>
            <a:ext cx="0" cy="7454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86F9F5-7CFA-4F33-9CF6-7D6D49F5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7AB35E7-6EC8-4E0C-97CE-D11DACF57724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D70F152-4545-4566-9664-8C158EE7E35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A3D556-06B8-4545-9701-B938107C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6276BD-CBED-4219-B573-5073E36598AF}"/>
              </a:ext>
            </a:extLst>
          </p:cNvPr>
          <p:cNvSpPr txBox="1"/>
          <p:nvPr/>
        </p:nvSpPr>
        <p:spPr>
          <a:xfrm>
            <a:off x="1233208" y="84671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Mottagers e-postadresse</a:t>
            </a:r>
          </a:p>
        </p:txBody>
      </p:sp>
      <p:cxnSp>
        <p:nvCxnSpPr>
          <p:cNvPr id="17" name="Rett pil 13">
            <a:extLst>
              <a:ext uri="{FF2B5EF4-FFF2-40B4-BE49-F238E27FC236}">
                <a16:creationId xmlns:a16="http://schemas.microsoft.com/office/drawing/2014/main" id="{777F29B9-8915-4E53-9E9A-F9ACA17DBF8B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2ECB769-952E-404D-8D47-75A36B3D5E6D}"/>
              </a:ext>
            </a:extLst>
          </p:cNvPr>
          <p:cNvSpPr txBox="1"/>
          <p:nvPr/>
        </p:nvSpPr>
        <p:spPr>
          <a:xfrm>
            <a:off x="5262081" y="84075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19" name="Rett pil 8">
            <a:extLst>
              <a:ext uri="{FF2B5EF4-FFF2-40B4-BE49-F238E27FC236}">
                <a16:creationId xmlns:a16="http://schemas.microsoft.com/office/drawing/2014/main" id="{2326D69C-A3B7-4C42-B775-778EC5732363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543D8A0-3DE5-42C5-82B2-C9A1D3D9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E2C06FB-0962-4DE6-A9FD-BF816B68332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6F0EA26-3C8C-4A99-8BD4-55C29B118D9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2FBEF0-CE30-4922-9400-3C0BEA7C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22154"/>
            <a:ext cx="9988627" cy="438615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9A6D379-2BB5-4D5C-8D00-C951B926EB46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18" name="Rett pil 13">
            <a:extLst>
              <a:ext uri="{FF2B5EF4-FFF2-40B4-BE49-F238E27FC236}">
                <a16:creationId xmlns:a16="http://schemas.microsoft.com/office/drawing/2014/main" id="{554AE65C-B6E0-422E-8E22-65FD4AEA41C1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CF9AAB1-E969-488E-8E40-08F25DA6FE91}"/>
              </a:ext>
            </a:extLst>
          </p:cNvPr>
          <p:cNvSpPr txBox="1"/>
          <p:nvPr/>
        </p:nvSpPr>
        <p:spPr>
          <a:xfrm>
            <a:off x="5868009" y="81578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20" name="Rett pil 8">
            <a:extLst>
              <a:ext uri="{FF2B5EF4-FFF2-40B4-BE49-F238E27FC236}">
                <a16:creationId xmlns:a16="http://schemas.microsoft.com/office/drawing/2014/main" id="{C6CF79DF-E6C5-44CF-9FD4-3EE997D5A59B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247D0882-17EC-40E8-A248-5772CF2E9972}"/>
              </a:ext>
            </a:extLst>
          </p:cNvPr>
          <p:cNvSpPr/>
          <p:nvPr/>
        </p:nvSpPr>
        <p:spPr>
          <a:xfrm>
            <a:off x="2489639" y="2250895"/>
            <a:ext cx="7104272" cy="2332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297EF59-29C5-4CB5-9301-AFA028E2ED21}"/>
              </a:ext>
            </a:extLst>
          </p:cNvPr>
          <p:cNvSpPr txBox="1"/>
          <p:nvPr/>
        </p:nvSpPr>
        <p:spPr>
          <a:xfrm>
            <a:off x="3372260" y="3105834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822E869-DC94-4BA3-9904-4AC4245C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77EA1066-88A8-4E0C-85BF-6D005CECBE6C}"/>
              </a:ext>
            </a:extLst>
          </p:cNvPr>
          <p:cNvSpPr txBox="1">
            <a:spLocks/>
          </p:cNvSpPr>
          <p:nvPr/>
        </p:nvSpPr>
        <p:spPr>
          <a:xfrm>
            <a:off x="1008776" y="21302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26" name="Tittel 1">
            <a:extLst>
              <a:ext uri="{FF2B5EF4-FFF2-40B4-BE49-F238E27FC236}">
                <a16:creationId xmlns:a16="http://schemas.microsoft.com/office/drawing/2014/main" id="{0C2E0612-1E6A-446C-9120-C97426C10257}"/>
              </a:ext>
            </a:extLst>
          </p:cNvPr>
          <p:cNvSpPr txBox="1">
            <a:spLocks/>
          </p:cNvSpPr>
          <p:nvPr/>
        </p:nvSpPr>
        <p:spPr>
          <a:xfrm>
            <a:off x="368545" y="12905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A694D37C-4055-41D2-9A34-921A2027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61" y="1419436"/>
            <a:ext cx="9988627" cy="4386150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E14CF1B-38D4-43C5-BDF8-7DCA3AF53141}"/>
              </a:ext>
            </a:extLst>
          </p:cNvPr>
          <p:cNvSpPr txBox="1"/>
          <p:nvPr/>
        </p:nvSpPr>
        <p:spPr>
          <a:xfrm>
            <a:off x="1651849" y="813802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29" name="Rett pil 13">
            <a:extLst>
              <a:ext uri="{FF2B5EF4-FFF2-40B4-BE49-F238E27FC236}">
                <a16:creationId xmlns:a16="http://schemas.microsoft.com/office/drawing/2014/main" id="{7E62D25B-1072-4E0A-AB6D-127FAD7B5073}"/>
              </a:ext>
            </a:extLst>
          </p:cNvPr>
          <p:cNvCxnSpPr/>
          <p:nvPr/>
        </p:nvCxnSpPr>
        <p:spPr>
          <a:xfrm>
            <a:off x="2089980" y="1350096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438F350-9D5D-48EC-AEEF-037324269E1C}"/>
              </a:ext>
            </a:extLst>
          </p:cNvPr>
          <p:cNvSpPr txBox="1"/>
          <p:nvPr/>
        </p:nvSpPr>
        <p:spPr>
          <a:xfrm>
            <a:off x="5868009" y="81681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31" name="Rett pil 8">
            <a:extLst>
              <a:ext uri="{FF2B5EF4-FFF2-40B4-BE49-F238E27FC236}">
                <a16:creationId xmlns:a16="http://schemas.microsoft.com/office/drawing/2014/main" id="{93165927-E68B-44FD-BE3C-429BB85BECF7}"/>
              </a:ext>
            </a:extLst>
          </p:cNvPr>
          <p:cNvCxnSpPr/>
          <p:nvPr/>
        </p:nvCxnSpPr>
        <p:spPr>
          <a:xfrm flipH="1">
            <a:off x="6449136" y="1282229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2E69137-C52F-4B0D-A828-2B64BF01D6B6}"/>
              </a:ext>
            </a:extLst>
          </p:cNvPr>
          <p:cNvSpPr/>
          <p:nvPr/>
        </p:nvSpPr>
        <p:spPr>
          <a:xfrm>
            <a:off x="2489639" y="2251923"/>
            <a:ext cx="7104272" cy="233212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C18F74-BC09-4569-A9BA-7FF915B78984}"/>
              </a:ext>
            </a:extLst>
          </p:cNvPr>
          <p:cNvSpPr txBox="1"/>
          <p:nvPr/>
        </p:nvSpPr>
        <p:spPr>
          <a:xfrm>
            <a:off x="3372260" y="3106862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CAE4CBE-BEE8-40C3-A1C5-65504D223173}"/>
              </a:ext>
            </a:extLst>
          </p:cNvPr>
          <p:cNvSpPr/>
          <p:nvPr/>
        </p:nvSpPr>
        <p:spPr>
          <a:xfrm>
            <a:off x="937015" y="4976710"/>
            <a:ext cx="1429667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F7263CF-EE4A-476E-BC4C-2F8BCC56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C6EA2BB-F56F-425B-A9D8-D65BDCCA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F331A1C2-56AE-4803-83CC-B507DA5158F0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A8AAD03-5250-4D94-8C8F-7AEDA7DB55D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B72449-C47F-43B1-A4A7-91B8D53A6500}"/>
              </a:ext>
            </a:extLst>
          </p:cNvPr>
          <p:cNvSpPr/>
          <p:nvPr/>
        </p:nvSpPr>
        <p:spPr>
          <a:xfrm>
            <a:off x="368545" y="117725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A4EE8A-F7B6-46B3-9268-0629B2D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BC93E5F-521B-481C-9679-12106E5E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168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47F1F76-4CEB-4D93-ACB4-DA80AA9045CE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7883539-A6AA-42D1-BBB9-812F15B7AC1A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A09731E-80AA-4A2B-BD13-CF2421C2A5D6}"/>
              </a:ext>
            </a:extLst>
          </p:cNvPr>
          <p:cNvSpPr/>
          <p:nvPr/>
        </p:nvSpPr>
        <p:spPr>
          <a:xfrm>
            <a:off x="247359" y="171291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0755D5F-C501-4D4E-AFEA-FC0EB26D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10F735-68BC-4D9E-9A5B-820A7756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77E21661-0FDB-4671-835C-4002F0FEEBB4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AEAB6FDB-275A-445D-9326-9833EEAF26BC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21D1AE6-6616-42A5-8B6E-572FEC93A3E7}"/>
              </a:ext>
            </a:extLst>
          </p:cNvPr>
          <p:cNvSpPr/>
          <p:nvPr/>
        </p:nvSpPr>
        <p:spPr>
          <a:xfrm>
            <a:off x="1833788" y="2544896"/>
            <a:ext cx="7045807" cy="2159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536414" y="4412081"/>
            <a:ext cx="402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rgbClr val="000000"/>
                </a:solidFill>
              </a:rPr>
              <a:t>www.Outlook.com</a:t>
            </a:r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3428062-5991-45BD-921C-6C9EEEC6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85C5643-F4E3-4BB0-8E5D-FCDE9B7F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A0EDF040-EC69-498D-B1F3-827E3DA7BBC5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E596B673-95A4-4638-AF07-C24982E8D72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39AD1E-F732-4777-AC19-A7CEFFA4F009}"/>
              </a:ext>
            </a:extLst>
          </p:cNvPr>
          <p:cNvSpPr/>
          <p:nvPr/>
        </p:nvSpPr>
        <p:spPr>
          <a:xfrm>
            <a:off x="628494" y="100948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C2E320F5-CF82-41C4-93BD-76E9F179F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1331932"/>
            <a:ext cx="482545" cy="71955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D097F6C-BD1F-42E3-A43E-EEF65051D6CA}"/>
              </a:ext>
            </a:extLst>
          </p:cNvPr>
          <p:cNvSpPr/>
          <p:nvPr/>
        </p:nvSpPr>
        <p:spPr>
          <a:xfrm>
            <a:off x="628493" y="532487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AA8FEFFB-1DFC-4811-B328-A23B86C8D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4" y="572644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58202CB-B9E1-4A64-B21E-F122F802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B5CC99-8CDA-4D03-9303-23EA25B3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43790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D11F8D39-DC27-4A47-B256-69E97FD1D3C1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1E46D6B-6863-4756-8F41-0AA9460C502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93A8D3-8C3B-4FEC-945D-13DD1675149B}"/>
              </a:ext>
            </a:extLst>
          </p:cNvPr>
          <p:cNvSpPr/>
          <p:nvPr/>
        </p:nvSpPr>
        <p:spPr>
          <a:xfrm>
            <a:off x="860197" y="1867976"/>
            <a:ext cx="1783851" cy="588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D137C52-C8CB-4F8D-BB59-F1FBE1F9B4A1}"/>
              </a:ext>
            </a:extLst>
          </p:cNvPr>
          <p:cNvSpPr/>
          <p:nvPr/>
        </p:nvSpPr>
        <p:spPr>
          <a:xfrm>
            <a:off x="860197" y="3800819"/>
            <a:ext cx="1783851" cy="2856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F09765E-0AA0-4933-965A-CCBDC292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DFAD1C-999B-49D5-9CF3-0B14CE7A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5126111-1835-41E7-B07C-935E5827D2AD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117F49-94DF-4238-A20C-2219D2D35D32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208E02-3B25-486E-8A9A-189A5235D9E6}"/>
              </a:ext>
            </a:extLst>
          </p:cNvPr>
          <p:cNvSpPr/>
          <p:nvPr/>
        </p:nvSpPr>
        <p:spPr>
          <a:xfrm>
            <a:off x="4292907" y="1806766"/>
            <a:ext cx="3334438" cy="199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688E5E8-51DD-4C2B-B2DF-9616984B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142C932-2BEC-40C6-98F0-06310CA0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20380A5-3C0F-4720-A29E-DA7F03252A94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F0050EA-015C-41D8-9769-1058C6A43C5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898D58-54FD-4130-B136-D14FAA82F1E7}"/>
              </a:ext>
            </a:extLst>
          </p:cNvPr>
          <p:cNvSpPr/>
          <p:nvPr/>
        </p:nvSpPr>
        <p:spPr>
          <a:xfrm>
            <a:off x="4543119" y="1823909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813BDE0A-DE23-43D7-8744-92E053B2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39" y="2163097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731E104-2848-41F0-AD05-5256E37B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BA1FDFB-082B-4133-879B-ACB0F27CD730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E18CDAE-7C3E-49BD-9C5A-AFCBF8DEE7E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9D6030-ED5C-4BAD-8BD7-5F503560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47750"/>
            <a:ext cx="1162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D66CDEB5-2CCD-480C-A18D-7749700C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3B6D92F-0196-4A14-90FA-30521D68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6" y="1110523"/>
            <a:ext cx="9793918" cy="4636954"/>
          </a:xfrm>
          <a:prstGeom prst="rect">
            <a:avLst/>
          </a:prstGeom>
        </p:spPr>
      </p:pic>
      <p:sp>
        <p:nvSpPr>
          <p:cNvPr id="21" name="Tittel 1">
            <a:extLst>
              <a:ext uri="{FF2B5EF4-FFF2-40B4-BE49-F238E27FC236}">
                <a16:creationId xmlns:a16="http://schemas.microsoft.com/office/drawing/2014/main" id="{A52A63D8-F55D-48D3-BA1C-58746E5C41B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6367DD87-BEEB-425D-90BB-763300D6772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B287FA6-1E47-4432-972D-E3E7B860AEF5}"/>
              </a:ext>
            </a:extLst>
          </p:cNvPr>
          <p:cNvSpPr/>
          <p:nvPr/>
        </p:nvSpPr>
        <p:spPr>
          <a:xfrm>
            <a:off x="542774" y="1640403"/>
            <a:ext cx="2326177" cy="40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B0E8B3D-AF0A-4B53-9313-E1F8DEE34F66}"/>
              </a:ext>
            </a:extLst>
          </p:cNvPr>
          <p:cNvSpPr txBox="1"/>
          <p:nvPr/>
        </p:nvSpPr>
        <p:spPr>
          <a:xfrm>
            <a:off x="2563349" y="1472268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Tittel</a:t>
            </a:r>
          </a:p>
        </p:txBody>
      </p:sp>
      <p:cxnSp>
        <p:nvCxnSpPr>
          <p:cNvPr id="25" name="Rett pil 7">
            <a:extLst>
              <a:ext uri="{FF2B5EF4-FFF2-40B4-BE49-F238E27FC236}">
                <a16:creationId xmlns:a16="http://schemas.microsoft.com/office/drawing/2014/main" id="{55900060-51C2-4C45-8A9B-5E75AD8FAF91}"/>
              </a:ext>
            </a:extLst>
          </p:cNvPr>
          <p:cNvCxnSpPr/>
          <p:nvPr/>
        </p:nvCxnSpPr>
        <p:spPr>
          <a:xfrm>
            <a:off x="2904579" y="1911375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B83A6B3-DF28-4D40-AD68-5CD45CC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EAE37C4-B404-4976-9A0B-A72A88A0B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761934"/>
            <a:ext cx="9667821" cy="47625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22A97CD-965D-423F-8665-DDB3ABA804D5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7ED04438-0870-44BC-B933-990B077587E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BBF01A-C47F-43A1-9168-18F5BFAC62E7}"/>
              </a:ext>
            </a:extLst>
          </p:cNvPr>
          <p:cNvSpPr/>
          <p:nvPr/>
        </p:nvSpPr>
        <p:spPr>
          <a:xfrm>
            <a:off x="418524" y="2788138"/>
            <a:ext cx="1735201" cy="472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B2FD1F2-182C-4B7F-A267-5549853D4E7B}"/>
              </a:ext>
            </a:extLst>
          </p:cNvPr>
          <p:cNvSpPr txBox="1"/>
          <p:nvPr/>
        </p:nvSpPr>
        <p:spPr>
          <a:xfrm>
            <a:off x="756285" y="1105326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Avsender</a:t>
            </a:r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3925B23F-78D7-45A9-B24C-2856B7906D81}"/>
              </a:ext>
            </a:extLst>
          </p:cNvPr>
          <p:cNvCxnSpPr/>
          <p:nvPr/>
        </p:nvCxnSpPr>
        <p:spPr>
          <a:xfrm>
            <a:off x="1267884" y="1761934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213977C-1E71-46AD-8A6F-B020EBB9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97AC2-30F2-429C-9C4B-F8673CA1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59" y="1685028"/>
            <a:ext cx="8524338" cy="4030846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00B319C7-6EDF-4073-89DE-CBDA7980CDC8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0443A3E-C398-41C7-ADA8-8DED0B133FB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2ADFBA-E245-4A75-A75F-E5A34A437414}"/>
              </a:ext>
            </a:extLst>
          </p:cNvPr>
          <p:cNvSpPr/>
          <p:nvPr/>
        </p:nvSpPr>
        <p:spPr>
          <a:xfrm>
            <a:off x="2049551" y="2779038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419CBEE-001F-4FA1-BAE3-AF2514703DCC}"/>
              </a:ext>
            </a:extLst>
          </p:cNvPr>
          <p:cNvSpPr txBox="1"/>
          <p:nvPr/>
        </p:nvSpPr>
        <p:spPr>
          <a:xfrm>
            <a:off x="2854283" y="1220772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Beskjeden fra avsender</a:t>
            </a:r>
          </a:p>
        </p:txBody>
      </p: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DF9299B5-FDF4-420B-97AA-FD3E3A663230}"/>
              </a:ext>
            </a:extLst>
          </p:cNvPr>
          <p:cNvCxnSpPr/>
          <p:nvPr/>
        </p:nvCxnSpPr>
        <p:spPr>
          <a:xfrm>
            <a:off x="3960789" y="1685028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3342B45-AABA-4DEB-8673-5ACAD0D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EDF5E88-AAF6-4C00-BDB3-A1164313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4E766B-D7FC-4757-93B4-968521B4255C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9D5ED08-8560-4C2C-8C8B-396C8D3FC4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0D2395-98DE-49AB-BA39-D6DEE5997474}"/>
              </a:ext>
            </a:extLst>
          </p:cNvPr>
          <p:cNvSpPr/>
          <p:nvPr/>
        </p:nvSpPr>
        <p:spPr>
          <a:xfrm>
            <a:off x="2600386" y="2195118"/>
            <a:ext cx="1707209" cy="544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E8D38191-26F6-40DC-BDC3-39F79F3F4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73943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77C2B20-19F2-4B25-B6F5-F637971B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52" y="1278169"/>
            <a:ext cx="6184259" cy="4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71F8CA2-09E8-4721-8450-04AB96C0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3E3CF6-7F23-4D8F-B060-C31DD5D8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590E78C-39F9-4C6A-8676-7EF116345DF3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1AC49AC-6330-46B5-8605-BDF6605A7B3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D0A2BE-9D1B-4BC9-96A7-A147695E3DEC}"/>
              </a:ext>
            </a:extLst>
          </p:cNvPr>
          <p:cNvSpPr/>
          <p:nvPr/>
        </p:nvSpPr>
        <p:spPr>
          <a:xfrm>
            <a:off x="4148662" y="2753421"/>
            <a:ext cx="2571627" cy="1021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B623A8D-BF74-4B3F-B5AE-6266BAED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D1145F7-A696-4B03-ABFB-BD4F0F9B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12705"/>
            <a:ext cx="9619455" cy="458301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C8D8025A-4E08-42B4-9871-38E1F2960881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3A48DBC-B97B-4F32-92E8-C39A6432B8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86671B9C-56FB-4530-8D6E-FE7DDA138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60" y="367763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53F43AB-E1E5-43DF-AE66-1E81739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20C9AF3-52D9-438B-9C39-04BA25FF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19237"/>
            <a:ext cx="11591925" cy="381952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E9E6E30-981A-449E-8876-C27AC645A973}"/>
              </a:ext>
            </a:extLst>
          </p:cNvPr>
          <p:cNvSpPr/>
          <p:nvPr/>
        </p:nvSpPr>
        <p:spPr>
          <a:xfrm>
            <a:off x="502495" y="1543564"/>
            <a:ext cx="786478" cy="483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2C6C78D-7E72-477C-93C9-1AE04B4A303C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57C1190A-5435-42C7-BC32-093C276E883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D4A3ADB1-653E-4B89-9FF2-3E508A560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0" y="205143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EBFBEC0-38A6-4413-A760-288B44EE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71140CA-72BD-4F0B-8AF7-AB29682B5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DAE9EFA6-F763-490F-B919-83286D056B5D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79F5026F-96CE-4FA2-8435-D82F3B993AA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5" name="Rett pil 8">
            <a:extLst>
              <a:ext uri="{FF2B5EF4-FFF2-40B4-BE49-F238E27FC236}">
                <a16:creationId xmlns:a16="http://schemas.microsoft.com/office/drawing/2014/main" id="{2CD76E8F-3DFB-430B-9331-66CA06679759}"/>
              </a:ext>
            </a:extLst>
          </p:cNvPr>
          <p:cNvCxnSpPr/>
          <p:nvPr/>
        </p:nvCxnSpPr>
        <p:spPr>
          <a:xfrm rot="10800000">
            <a:off x="7353552" y="1422723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AC3AD2F-C8F4-460B-80AC-0FE8CFF7F131}"/>
              </a:ext>
            </a:extLst>
          </p:cNvPr>
          <p:cNvSpPr txBox="1"/>
          <p:nvPr/>
        </p:nvSpPr>
        <p:spPr>
          <a:xfrm>
            <a:off x="4840005" y="1253446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brukernavn@e.post.no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2C90D24-7128-4D17-9ED7-08795C710BFE}"/>
              </a:ext>
            </a:extLst>
          </p:cNvPr>
          <p:cNvSpPr txBox="1"/>
          <p:nvPr/>
        </p:nvSpPr>
        <p:spPr>
          <a:xfrm>
            <a:off x="1489617" y="1746121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Re: Tema</a:t>
            </a:r>
          </a:p>
        </p:txBody>
      </p:sp>
      <p:cxnSp>
        <p:nvCxnSpPr>
          <p:cNvPr id="19" name="Rett pil 16">
            <a:extLst>
              <a:ext uri="{FF2B5EF4-FFF2-40B4-BE49-F238E27FC236}">
                <a16:creationId xmlns:a16="http://schemas.microsoft.com/office/drawing/2014/main" id="{108FFBEE-74EE-4CAC-9106-6DAE4E2A39F3}"/>
              </a:ext>
            </a:extLst>
          </p:cNvPr>
          <p:cNvCxnSpPr/>
          <p:nvPr/>
        </p:nvCxnSpPr>
        <p:spPr>
          <a:xfrm rot="10800000">
            <a:off x="2946266" y="1915398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E39FAB9-D771-4590-B30C-72CE360C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989093E-97D0-45DD-9B05-B6B3B10C3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82D07266-6F1B-4E48-A051-40C9992D9E1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3DCB5BA-9EE7-4858-B012-D453B41B45C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0ED74C1-A609-429B-8239-39FC68E62EA4}"/>
              </a:ext>
            </a:extLst>
          </p:cNvPr>
          <p:cNvSpPr/>
          <p:nvPr/>
        </p:nvSpPr>
        <p:spPr>
          <a:xfrm>
            <a:off x="110170" y="3547431"/>
            <a:ext cx="3249976" cy="1843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3AE6771B-B797-4A98-A076-C970A077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464B302-4867-4F18-AECC-704D8F26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02FD7EAB-5643-4F73-A718-D3119AACD6F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0F556C2-BB0F-489B-B362-B5E272F0409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08F7474-7E7F-48D1-B6ED-08D31C629F65}"/>
              </a:ext>
            </a:extLst>
          </p:cNvPr>
          <p:cNvSpPr/>
          <p:nvPr/>
        </p:nvSpPr>
        <p:spPr>
          <a:xfrm>
            <a:off x="323850" y="1846609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984A5F-91A3-492D-9840-F587939B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3B5C866-F59E-41DD-8557-52BA0BB687B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593C087-BEB6-460D-B9E7-DFA32038623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257940-0B89-4AE2-8BDA-D18ACCB4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99FF3F3-29E2-466B-976C-28016187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0E19E78-9EE5-41C9-8928-A8444B030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956888"/>
            <a:ext cx="10354031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6A4441B-55AE-4E6E-ACD7-F8D7CEE626E0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0D44761-EB60-4082-A27B-3D666DC502E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9C6424-D25F-4BB6-AB12-AA26CC066C66}"/>
              </a:ext>
            </a:extLst>
          </p:cNvPr>
          <p:cNvSpPr/>
          <p:nvPr/>
        </p:nvSpPr>
        <p:spPr>
          <a:xfrm>
            <a:off x="756285" y="4467582"/>
            <a:ext cx="2565082" cy="143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FE1CF17E-4026-4A29-9786-7559892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467205C-1632-45BF-BDE0-66466F4DA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4485EC5-8175-4C41-822D-B4C2E3CF743A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4FD3BC0B-32A6-4EF0-8C69-60D1AC1C479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8BD90D8-FD20-4FA9-907C-BB878B5C6A67}"/>
              </a:ext>
            </a:extLst>
          </p:cNvPr>
          <p:cNvSpPr/>
          <p:nvPr/>
        </p:nvSpPr>
        <p:spPr>
          <a:xfrm>
            <a:off x="154238" y="2143233"/>
            <a:ext cx="3094250" cy="124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22D2276-B437-4789-BA9D-E42A14EF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C9830DD-B8C8-4C6D-BFA1-7A7E16A2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5" y="1065559"/>
            <a:ext cx="6795571" cy="4726881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ED47FE4-3460-4348-8E54-63FAF6D2BE42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35EFD402-E092-461E-AB1E-7D6E2317F8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C5790E8-3E54-478B-844F-4317C755A094}"/>
              </a:ext>
            </a:extLst>
          </p:cNvPr>
          <p:cNvSpPr/>
          <p:nvPr/>
        </p:nvSpPr>
        <p:spPr>
          <a:xfrm>
            <a:off x="7503994" y="943787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809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081FD67-2D05-4A7F-AEE8-C146EB98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63F8817-5F28-413D-B42D-1D785E121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4" y="767068"/>
            <a:ext cx="9732312" cy="5323864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7C40AA37-3670-4651-8D28-78DB6662D1D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AAA669F-1DA6-4F7E-8F3A-6851564AF91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ABEFB1A-CA14-4392-891A-4065AC1646BF}"/>
              </a:ext>
            </a:extLst>
          </p:cNvPr>
          <p:cNvSpPr/>
          <p:nvPr/>
        </p:nvSpPr>
        <p:spPr>
          <a:xfrm>
            <a:off x="1144025" y="5348929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il.png">
            <a:extLst>
              <a:ext uri="{FF2B5EF4-FFF2-40B4-BE49-F238E27FC236}">
                <a16:creationId xmlns:a16="http://schemas.microsoft.com/office/drawing/2014/main" id="{2E5853FA-25A8-496D-918D-420B65A72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4" y="60831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Ferdig – godt jobba, alle saman!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No kan de øve på</a:t>
            </a:r>
          </a:p>
          <a:p>
            <a:r>
              <a:rPr lang="nn-NO"/>
              <a:t>å be om e-postadressa til sidemannen, slik at de kan øve på å sende e-post </a:t>
            </a:r>
            <a:br/>
            <a:r>
              <a:rPr lang="nn-NO"/>
              <a:t>til kvarandre og opne og svare på e-postane til kvarandre</a:t>
            </a:r>
          </a:p>
          <a:p>
            <a:r>
              <a:rPr lang="nn-NO"/>
              <a:t>å logge av og på e-postkontoen</a:t>
            </a:r>
          </a:p>
          <a:p>
            <a:r>
              <a:rPr lang="nn-NO"/>
              <a:t>å lukke nettlesaren heilt, opne han igjen, skrive inn adressa til e-posttenesta og </a:t>
            </a:r>
            <a:br/>
            <a:r>
              <a:rPr lang="nn-NO"/>
              <a:t>logge inn på nytt</a:t>
            </a:r>
          </a:p>
          <a:p>
            <a:endParaRPr lang="nn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n-NO" b="1" dirty="0">
                <a:solidFill>
                  <a:schemeClr val="tx1"/>
                </a:solidFill>
              </a:rPr>
              <a:t>Øv heime:</a:t>
            </a:r>
          </a:p>
          <a:p>
            <a:r>
              <a:rPr lang="nn-NO"/>
              <a:t>Finn nokon å øve med som du kan sende og ta imot e-post frå.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FE4064A6-A198-4CA0-9845-54373B7E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79BC222-93B6-4395-8FC2-497FE2FAFFDD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C0391DCE-9466-4A1B-8AF5-F45ECDAA0B3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DE68835-A246-4869-9FEB-BB1605CB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62025"/>
            <a:ext cx="6715125" cy="493395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0C87439-9185-4767-BC9C-E4BF216D4AFA}"/>
              </a:ext>
            </a:extLst>
          </p:cNvPr>
          <p:cNvSpPr/>
          <p:nvPr/>
        </p:nvSpPr>
        <p:spPr>
          <a:xfrm>
            <a:off x="5168418" y="2950130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6A5C9C7-DCF8-49B6-8638-019126C9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9DF7E3-3767-4AB8-A596-FC117EAA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13" y="1033462"/>
            <a:ext cx="6915150" cy="479107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9B25B19-E0C6-49CE-826B-0CD5522F5D78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368A12D-BB63-4008-8A84-A33317403EB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/>
              <a:t>æ =&gt; ae</a:t>
            </a:r>
          </a:p>
          <a:p>
            <a:r>
              <a:rPr lang="nn-NO" sz="3600" dirty="0"/>
              <a:t> ø =&gt; o</a:t>
            </a:r>
          </a:p>
          <a:p>
            <a:r>
              <a:rPr lang="nn-NO" sz="3600" dirty="0"/>
              <a:t> å =&gt; aa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namn.etternamn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8285B6FFF76488EBC5F98A01FC3D3" ma:contentTypeVersion="8" ma:contentTypeDescription="Opprett et nytt dokument." ma:contentTypeScope="" ma:versionID="99cd6b0308101fae19e75cbee4e268eb">
  <xsd:schema xmlns:xsd="http://www.w3.org/2001/XMLSchema" xmlns:xs="http://www.w3.org/2001/XMLSchema" xmlns:p="http://schemas.microsoft.com/office/2006/metadata/properties" xmlns:ns3="36033f14-0da9-4a78-a59e-0b3fedf25e1e" xmlns:ns4="4ea1e6d3-71cc-4315-babb-227631781545" targetNamespace="http://schemas.microsoft.com/office/2006/metadata/properties" ma:root="true" ma:fieldsID="ab4a65c0aea70e5ac53677c85b9a6663" ns3:_="" ns4:_="">
    <xsd:import namespace="36033f14-0da9-4a78-a59e-0b3fedf25e1e"/>
    <xsd:import namespace="4ea1e6d3-71cc-4315-babb-2276317815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33f14-0da9-4a78-a59e-0b3fedf25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e6d3-71cc-4315-babb-227631781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05B28B-6E7B-4383-B4A3-ACEDC2409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D7D2C-B613-4FCB-9E20-CB7E7C36CD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0E114A-4BB3-415C-9C64-3B6157D87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33f14-0da9-4a78-a59e-0b3fedf25e1e"/>
    <ds:schemaRef ds:uri="4ea1e6d3-71cc-4315-babb-22763178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2933</Words>
  <Application>Microsoft Office PowerPoint</Application>
  <PresentationFormat>Widescreen</PresentationFormat>
  <Paragraphs>385</Paragraphs>
  <Slides>61</Slides>
  <Notes>60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ein e-postkonto</vt:lpstr>
      <vt:lpstr>Opprette ein e-postkonto</vt:lpstr>
      <vt:lpstr>Opprette ein e-postkonto</vt:lpstr>
      <vt:lpstr>PowerPoint-presentasjon</vt:lpstr>
      <vt:lpstr>PowerPoint-presentasjon</vt:lpstr>
      <vt:lpstr>PowerPoint-presentasjon</vt:lpstr>
      <vt:lpstr>Opprette ein e-postkonto</vt:lpstr>
      <vt:lpstr>PowerPoint-presentasjon</vt:lpstr>
      <vt:lpstr>PowerPoint-presentasjon</vt:lpstr>
      <vt:lpstr>Opprette ein e-postkonto</vt:lpstr>
      <vt:lpstr>PowerPoint-presentasjon</vt:lpstr>
      <vt:lpstr>Opprette ein e-postkonto</vt:lpstr>
      <vt:lpstr>Opprette en e-postkonto</vt:lpstr>
      <vt:lpstr>PowerPoint-presentasjon</vt:lpstr>
      <vt:lpstr>PowerPoint-presentasjon</vt:lpstr>
      <vt:lpstr>PowerPoint-presentasjon</vt:lpstr>
      <vt:lpstr>Opprette ein e-postkonto</vt:lpstr>
      <vt:lpstr>Opprette ein e-postkonto</vt:lpstr>
      <vt:lpstr>Opprette ein e-postkonto</vt:lpstr>
      <vt:lpstr>Del 2</vt:lpstr>
      <vt:lpstr>PowerPoint-presentasjon</vt:lpstr>
      <vt:lpstr>PowerPoint-presentasjon</vt:lpstr>
      <vt:lpstr>Logge av og på</vt:lpstr>
      <vt:lpstr>PowerPoint-presentasjon</vt:lpstr>
      <vt:lpstr>PowerPoint-presentasjon</vt:lpstr>
      <vt:lpstr>Del 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Del 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Del 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Ferdig – godt jobba, alle saman!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616</cp:revision>
  <dcterms:created xsi:type="dcterms:W3CDTF">2015-09-22T07:17:48Z</dcterms:created>
  <dcterms:modified xsi:type="dcterms:W3CDTF">2020-02-10T12:15:57Z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0x0101004808285B6FFF76488EBC5F98A01FC3D3</vt:lpwstr>
  </property>
</Properties>
</file>