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256" r:id="rId5"/>
    <p:sldId id="301" r:id="rId6"/>
    <p:sldId id="302" r:id="rId7"/>
    <p:sldId id="293" r:id="rId8"/>
    <p:sldId id="309" r:id="rId9"/>
    <p:sldId id="347" r:id="rId10"/>
    <p:sldId id="295" r:id="rId11"/>
    <p:sldId id="312" r:id="rId12"/>
    <p:sldId id="294" r:id="rId13"/>
    <p:sldId id="305" r:id="rId14"/>
    <p:sldId id="274" r:id="rId15"/>
    <p:sldId id="356" r:id="rId16"/>
    <p:sldId id="357" r:id="rId17"/>
    <p:sldId id="290" r:id="rId18"/>
    <p:sldId id="298" r:id="rId19"/>
    <p:sldId id="291" r:id="rId20"/>
    <p:sldId id="323" r:id="rId21"/>
    <p:sldId id="324" r:id="rId22"/>
    <p:sldId id="325" r:id="rId23"/>
    <p:sldId id="299" r:id="rId24"/>
    <p:sldId id="326" r:id="rId25"/>
    <p:sldId id="300" r:id="rId26"/>
    <p:sldId id="327" r:id="rId27"/>
    <p:sldId id="348" r:id="rId28"/>
    <p:sldId id="328" r:id="rId29"/>
    <p:sldId id="350" r:id="rId30"/>
    <p:sldId id="329" r:id="rId31"/>
    <p:sldId id="351" r:id="rId32"/>
    <p:sldId id="306" r:id="rId33"/>
    <p:sldId id="331" r:id="rId34"/>
    <p:sldId id="346" r:id="rId3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91C6"/>
    <a:srgbClr val="3B9CD5"/>
    <a:srgbClr val="0F8AB6"/>
    <a:srgbClr val="FFEEEE"/>
    <a:srgbClr val="F7E6E5"/>
    <a:srgbClr val="F5ECF4"/>
    <a:srgbClr val="3167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01" autoAdjust="0"/>
    <p:restoredTop sz="62894" autoAdjust="0"/>
  </p:normalViewPr>
  <p:slideViewPr>
    <p:cSldViewPr snapToGrid="0">
      <p:cViewPr varScale="1">
        <p:scale>
          <a:sx n="54" d="100"/>
          <a:sy n="54" d="100"/>
        </p:scale>
        <p:origin x="163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0EEF1D-B080-4A3B-92AC-66E39C9951D1}" type="datetimeFigureOut">
              <a:rPr lang="nb-NO" smtClean="0"/>
              <a:t>02.11.2023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917EA7-E792-47B8-AA35-E4A805CC8BC5}" type="slidenum">
              <a:rPr lang="nb-NO" smtClean="0"/>
              <a:t>‹#›</a:t>
            </a:fld>
            <a:endParaRPr lang="nb-NO"/>
          </a:p>
        </p:txBody>
      </p:sp>
    </p:spTree>
    <p:extLst>
      <p:ext uri="{BB962C8B-B14F-4D97-AF65-F5344CB8AC3E}">
        <p14:creationId xmlns:p14="http://schemas.microsoft.com/office/powerpoint/2010/main" val="2511481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gn="r" rtl="1">
              <a:lnSpc>
                <a:spcPct val="150000"/>
              </a:lnSpc>
              <a:spcAft>
                <a:spcPts val="800"/>
              </a:spcAft>
              <a:buFont typeface="+mj-lt"/>
              <a:buNone/>
            </a:pPr>
            <a:r>
              <a:rPr lang="ur-PK" sz="1800" b="1" dirty="0">
                <a:effectLst/>
                <a:latin typeface="Calibri" panose="020F0502020204030204" pitchFamily="34" charset="0"/>
                <a:ea typeface="Calibri" panose="020F0502020204030204" pitchFamily="34" charset="0"/>
                <a:cs typeface="Calibri" panose="020F0502020204030204" pitchFamily="34" charset="0"/>
              </a:rPr>
              <a:t>پڑھانا شروع کرنے سے پہلے کورس کے شرکاء کے ساتھ کورس کے اہداف پر بات کریں۔</a:t>
            </a:r>
          </a:p>
          <a:p>
            <a:pPr marL="0" lvl="0" indent="0" algn="r" rtl="1">
              <a:lnSpc>
                <a:spcPct val="150000"/>
              </a:lnSpc>
              <a:spcAft>
                <a:spcPts val="800"/>
              </a:spcAft>
              <a:buFont typeface="+mj-lt"/>
              <a:buNone/>
            </a:pPr>
            <a:r>
              <a:rPr lang="ur-PK" sz="1800" b="1" dirty="0">
                <a:effectLst/>
                <a:latin typeface="Calibri" panose="020F0502020204030204" pitchFamily="34" charset="0"/>
                <a:ea typeface="Calibri" panose="020F0502020204030204" pitchFamily="34" charset="0"/>
                <a:cs typeface="Calibri" panose="020F0502020204030204" pitchFamily="34" charset="0"/>
              </a:rPr>
              <a:t>اس طرح ان کیلئے سیکھنا اور سیکھے ہوۓ کو یاد رکھنا آسان ہو جاۓ گا۔</a:t>
            </a:r>
            <a:endParaRPr lang="en-AU" sz="1800" dirty="0">
              <a:effectLst/>
              <a:latin typeface="Calibri" panose="020F0502020204030204" pitchFamily="34" charset="0"/>
              <a:ea typeface="Calibri" panose="020F0502020204030204" pitchFamily="34" charset="0"/>
              <a:cs typeface="Calibri" panose="020F0502020204030204" pitchFamily="34" charset="0"/>
            </a:endParaRPr>
          </a:p>
          <a:p>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1</a:t>
            </a:fld>
            <a:endParaRPr lang="nb-NO"/>
          </a:p>
        </p:txBody>
      </p:sp>
    </p:spTree>
    <p:extLst>
      <p:ext uri="{BB962C8B-B14F-4D97-AF65-F5344CB8AC3E}">
        <p14:creationId xmlns:p14="http://schemas.microsoft.com/office/powerpoint/2010/main" val="1635857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gn="r" rtl="1">
              <a:lnSpc>
                <a:spcPct val="150000"/>
              </a:lnSpc>
              <a:spcAft>
                <a:spcPts val="800"/>
              </a:spcAft>
              <a:buFont typeface="+mj-lt"/>
              <a:buNone/>
            </a:pPr>
            <a:r>
              <a:rPr lang="ar-SA" sz="1800" dirty="0">
                <a:effectLst/>
                <a:latin typeface="Calibri" panose="020F0502020204030204" pitchFamily="34" charset="0"/>
                <a:ea typeface="Calibri" panose="020F0502020204030204" pitchFamily="34" charset="0"/>
                <a:cs typeface="Calibri" panose="020F0502020204030204" pitchFamily="34" charset="0"/>
              </a:rPr>
              <a:t>ٹیمز، فیس ٹائم، میسینجر اور دوسری میٹنگ پلیسز پر آپ کو اپنے وہ کانٹیکٹس بھی مل سکتے ہیں جن سے آپ بات کرنا چاہتے ہوں یا آپ ایپ میں ان لوگوں کو سرچ کر سکتے ہیں۔</a:t>
            </a:r>
            <a:endParaRPr lang="en-AU" sz="1800" dirty="0">
              <a:effectLst/>
              <a:latin typeface="Calibri" panose="020F0502020204030204" pitchFamily="34" charset="0"/>
              <a:ea typeface="Calibri" panose="020F0502020204030204" pitchFamily="34" charset="0"/>
              <a:cs typeface="Arial" panose="020B0604020202020204" pitchFamily="34" charset="0"/>
            </a:endParaRPr>
          </a:p>
          <a:p>
            <a:br>
              <a:rPr lang="nb-NO" sz="1800" dirty="0">
                <a:effectLst/>
                <a:latin typeface="Calibri" panose="020F0502020204030204" pitchFamily="34" charset="0"/>
                <a:ea typeface="Calibri" panose="020F0502020204030204" pitchFamily="34" charset="0"/>
                <a:cs typeface="Times New Roman" panose="02020603050405020304" pitchFamily="18" charset="0"/>
              </a:rPr>
            </a:b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12</a:t>
            </a:fld>
            <a:endParaRPr lang="nb-NO"/>
          </a:p>
        </p:txBody>
      </p:sp>
    </p:spTree>
    <p:extLst>
      <p:ext uri="{BB962C8B-B14F-4D97-AF65-F5344CB8AC3E}">
        <p14:creationId xmlns:p14="http://schemas.microsoft.com/office/powerpoint/2010/main" val="3518251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gn="r" rtl="1">
              <a:lnSpc>
                <a:spcPct val="150000"/>
              </a:lnSpc>
              <a:spcAft>
                <a:spcPts val="800"/>
              </a:spcAft>
              <a:buFont typeface="+mj-lt"/>
              <a:buNone/>
            </a:pPr>
            <a:r>
              <a:rPr lang="ar-SA" sz="1800" dirty="0">
                <a:effectLst/>
                <a:latin typeface="Calibri" panose="020F0502020204030204" pitchFamily="34" charset="0"/>
                <a:ea typeface="Calibri" panose="020F0502020204030204" pitchFamily="34" charset="0"/>
                <a:cs typeface="Calibri" panose="020F0502020204030204" pitchFamily="34" charset="0"/>
              </a:rPr>
              <a:t>جب آپ کو وہ کانٹیکٹ مل جائے جس سے آپ بات کرنا چاہتے ہیں تو سکرین پر بنے وڈیو کیمرا یا فون کے نشان کو دبائیں۔</a:t>
            </a:r>
            <a:endParaRPr lang="en-AU"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2C917EA7-E792-47B8-AA35-E4A805CC8BC5}" type="slidenum">
              <a:rPr lang="nb-NO" smtClean="0"/>
              <a:t>13</a:t>
            </a:fld>
            <a:endParaRPr lang="nb-NO"/>
          </a:p>
        </p:txBody>
      </p:sp>
    </p:spTree>
    <p:extLst>
      <p:ext uri="{BB962C8B-B14F-4D97-AF65-F5344CB8AC3E}">
        <p14:creationId xmlns:p14="http://schemas.microsoft.com/office/powerpoint/2010/main" val="1819498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gn="r" rtl="1">
              <a:lnSpc>
                <a:spcPct val="150000"/>
              </a:lnSpc>
              <a:spcAft>
                <a:spcPts val="800"/>
              </a:spcAft>
              <a:buFont typeface="+mj-lt"/>
              <a:buNone/>
            </a:pPr>
            <a:r>
              <a:rPr lang="ar-SA" sz="1800" dirty="0">
                <a:effectLst/>
                <a:latin typeface="Calibri" panose="020F0502020204030204" pitchFamily="34" charset="0"/>
                <a:ea typeface="Calibri" panose="020F0502020204030204" pitchFamily="34" charset="0"/>
                <a:cs typeface="Calibri" panose="020F0502020204030204" pitchFamily="34" charset="0"/>
              </a:rPr>
              <a:t>اگر آپ نے فون کے نشان کو دبایا ہو تو اس کال میں تصویر نہیں دکھائی دے گی اور آپ عام طریقے سے بات کریں گے جیسے آپ عام فون کال میں کرتے ہیں۔</a:t>
            </a:r>
            <a:endParaRPr lang="en-AU"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2C917EA7-E792-47B8-AA35-E4A805CC8BC5}" type="slidenum">
              <a:rPr lang="nb-NO" smtClean="0"/>
              <a:t>14</a:t>
            </a:fld>
            <a:endParaRPr lang="nb-NO"/>
          </a:p>
        </p:txBody>
      </p:sp>
    </p:spTree>
    <p:extLst>
      <p:ext uri="{BB962C8B-B14F-4D97-AF65-F5344CB8AC3E}">
        <p14:creationId xmlns:p14="http://schemas.microsoft.com/office/powerpoint/2010/main" val="552676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gn="r" rtl="1">
              <a:lnSpc>
                <a:spcPct val="150000"/>
              </a:lnSpc>
              <a:spcAft>
                <a:spcPts val="800"/>
              </a:spcAft>
              <a:buFont typeface="+mj-lt"/>
              <a:buNone/>
            </a:pPr>
            <a:r>
              <a:rPr lang="ar-SA" sz="1800" dirty="0">
                <a:effectLst/>
                <a:latin typeface="Calibri" panose="020F0502020204030204" pitchFamily="34" charset="0"/>
                <a:ea typeface="Calibri" panose="020F0502020204030204" pitchFamily="34" charset="0"/>
                <a:cs typeface="Calibri" panose="020F0502020204030204" pitchFamily="34" charset="0"/>
              </a:rPr>
              <a:t>اگر آپ کیمرے کے نشان کو دبائیں تو آپ کال میں ساتھ ساتھ اپنی وڈیو بھی بھیجتے ہیں۔</a:t>
            </a:r>
            <a:endParaRPr lang="en-AU"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2C917EA7-E792-47B8-AA35-E4A805CC8BC5}" type="slidenum">
              <a:rPr lang="nb-NO" smtClean="0"/>
              <a:t>15</a:t>
            </a:fld>
            <a:endParaRPr lang="nb-NO"/>
          </a:p>
        </p:txBody>
      </p:sp>
    </p:spTree>
    <p:extLst>
      <p:ext uri="{BB962C8B-B14F-4D97-AF65-F5344CB8AC3E}">
        <p14:creationId xmlns:p14="http://schemas.microsoft.com/office/powerpoint/2010/main" val="2547062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gn="r" rtl="1">
              <a:lnSpc>
                <a:spcPct val="150000"/>
              </a:lnSpc>
              <a:spcAft>
                <a:spcPts val="800"/>
              </a:spcAft>
              <a:buFont typeface="+mj-lt"/>
              <a:buNone/>
            </a:pPr>
            <a:r>
              <a:rPr lang="ar-SA" sz="1800" dirty="0">
                <a:effectLst/>
                <a:latin typeface="Calibri" panose="020F0502020204030204" pitchFamily="34" charset="0"/>
                <a:ea typeface="Calibri" panose="020F0502020204030204" pitchFamily="34" charset="0"/>
                <a:cs typeface="Calibri" panose="020F0502020204030204" pitchFamily="34" charset="0"/>
              </a:rPr>
              <a:t>جب کوئی آپ کو کال کرے تو آپ کو فون بجنے جیسی آواز آئے گی اور آپ کی سکرین پر یہ تصویر دکھائی دے گی۔</a:t>
            </a:r>
            <a:endParaRPr lang="en-AU"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2C917EA7-E792-47B8-AA35-E4A805CC8BC5}" type="slidenum">
              <a:rPr lang="nb-NO" smtClean="0"/>
              <a:t>16</a:t>
            </a:fld>
            <a:endParaRPr lang="nb-NO"/>
          </a:p>
        </p:txBody>
      </p:sp>
    </p:spTree>
    <p:extLst>
      <p:ext uri="{BB962C8B-B14F-4D97-AF65-F5344CB8AC3E}">
        <p14:creationId xmlns:p14="http://schemas.microsoft.com/office/powerpoint/2010/main" val="59462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gn="r" rtl="1">
              <a:lnSpc>
                <a:spcPct val="150000"/>
              </a:lnSpc>
              <a:spcAft>
                <a:spcPts val="800"/>
              </a:spcAft>
              <a:buFont typeface="+mj-lt"/>
              <a:buNone/>
            </a:pPr>
            <a:r>
              <a:rPr lang="ur-PK" sz="1800" dirty="0">
                <a:effectLst/>
                <a:latin typeface="Calibri" panose="020F0502020204030204" pitchFamily="34" charset="0"/>
                <a:ea typeface="Calibri" panose="020F0502020204030204" pitchFamily="34" charset="0"/>
                <a:cs typeface="Calibri" panose="020F0502020204030204" pitchFamily="34" charset="0"/>
              </a:rPr>
              <a:t>جب کوئی آپ کو کال کرے تو آپ 3 کاموں میں سے کوئی 1 کام کر سکتے ہیں۔</a:t>
            </a:r>
          </a:p>
          <a:p>
            <a:pPr marL="0" lvl="0" indent="0" algn="r" rtl="1">
              <a:lnSpc>
                <a:spcPct val="150000"/>
              </a:lnSpc>
              <a:spcAft>
                <a:spcPts val="800"/>
              </a:spcAft>
              <a:buFont typeface="+mj-lt"/>
              <a:buNone/>
            </a:pPr>
            <a:endParaRPr lang="ur-PK" sz="1800" dirty="0">
              <a:effectLst/>
              <a:latin typeface="Calibri" panose="020F0502020204030204" pitchFamily="34" charset="0"/>
              <a:ea typeface="Calibri" panose="020F0502020204030204" pitchFamily="34" charset="0"/>
              <a:cs typeface="Calibri" panose="020F0502020204030204" pitchFamily="34" charset="0"/>
            </a:endParaRPr>
          </a:p>
          <a:p>
            <a:pPr marL="0" lvl="0" indent="0" algn="r" rtl="1">
              <a:lnSpc>
                <a:spcPct val="150000"/>
              </a:lnSpc>
              <a:spcAft>
                <a:spcPts val="800"/>
              </a:spcAft>
              <a:buFont typeface="+mj-lt"/>
              <a:buNone/>
            </a:pPr>
            <a:r>
              <a:rPr lang="ar-SA" sz="1800" dirty="0">
                <a:effectLst/>
                <a:latin typeface="Calibri" panose="020F0502020204030204" pitchFamily="34" charset="0"/>
                <a:ea typeface="Calibri" panose="020F0502020204030204" pitchFamily="34" charset="0"/>
                <a:cs typeface="Calibri" panose="020F0502020204030204" pitchFamily="34" charset="0"/>
              </a:rPr>
              <a:t>سرخ بٹن دبانے کا مطلب ہے کہ آپ نے کال ریجیکٹ کر دی ہے۔</a:t>
            </a:r>
            <a:endParaRPr lang="en-AU"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2C917EA7-E792-47B8-AA35-E4A805CC8BC5}" type="slidenum">
              <a:rPr lang="nb-NO" smtClean="0"/>
              <a:t>17</a:t>
            </a:fld>
            <a:endParaRPr lang="nb-NO"/>
          </a:p>
        </p:txBody>
      </p:sp>
    </p:spTree>
    <p:extLst>
      <p:ext uri="{BB962C8B-B14F-4D97-AF65-F5344CB8AC3E}">
        <p14:creationId xmlns:p14="http://schemas.microsoft.com/office/powerpoint/2010/main" val="973265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gn="r" rtl="1">
              <a:lnSpc>
                <a:spcPct val="150000"/>
              </a:lnSpc>
              <a:spcAft>
                <a:spcPts val="800"/>
              </a:spcAft>
              <a:buFont typeface="+mj-lt"/>
              <a:buNone/>
            </a:pPr>
            <a:r>
              <a:rPr lang="ar-SA" sz="1800" dirty="0">
                <a:effectLst/>
                <a:latin typeface="Calibri" panose="020F0502020204030204" pitchFamily="34" charset="0"/>
                <a:ea typeface="Calibri" panose="020F0502020204030204" pitchFamily="34" charset="0"/>
                <a:cs typeface="Calibri" panose="020F0502020204030204" pitchFamily="34" charset="0"/>
              </a:rPr>
              <a:t>اگر آپ فون ریسیور کی شکل کے سبز بٹن کو دبائیں تو آپ کال ریسیو کر لیں گے لیکن آپ کو فون کرنے والا شخص صرف آپ کی آواز سن سکے گا، وہ بات کرتے ہوئے آپ کی وڈیو نہیں دیکھ سکے گا۔</a:t>
            </a:r>
            <a:endParaRPr lang="en-AU"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2C917EA7-E792-47B8-AA35-E4A805CC8BC5}" type="slidenum">
              <a:rPr lang="nb-NO" smtClean="0"/>
              <a:t>18</a:t>
            </a:fld>
            <a:endParaRPr lang="nb-NO"/>
          </a:p>
        </p:txBody>
      </p:sp>
    </p:spTree>
    <p:extLst>
      <p:ext uri="{BB962C8B-B14F-4D97-AF65-F5344CB8AC3E}">
        <p14:creationId xmlns:p14="http://schemas.microsoft.com/office/powerpoint/2010/main" val="1999781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gn="r" rtl="1">
              <a:lnSpc>
                <a:spcPct val="150000"/>
              </a:lnSpc>
              <a:spcAft>
                <a:spcPts val="800"/>
              </a:spcAft>
              <a:buFont typeface="+mj-lt"/>
              <a:buNone/>
            </a:pPr>
            <a:r>
              <a:rPr lang="ar-SA" sz="1800" dirty="0">
                <a:effectLst/>
                <a:latin typeface="Calibri" panose="020F0502020204030204" pitchFamily="34" charset="0"/>
                <a:ea typeface="Calibri" panose="020F0502020204030204" pitchFamily="34" charset="0"/>
                <a:cs typeface="Calibri" panose="020F0502020204030204" pitchFamily="34" charset="0"/>
              </a:rPr>
              <a:t>اگر آپ کیمرے کی شکل کے سبز بٹن کو دبائیں تو آپ کی وڈیو کال شروع ہو جائے گی جس میں دونوں طرف کے لوگ ایک دوسرے کو دیکھ سکتے ہیں اور بات کر سکتے ہیں، بشرطیکہ دونوں کے پاس ضروری آلات ہوں۔</a:t>
            </a:r>
            <a:endParaRPr lang="en-AU"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2C917EA7-E792-47B8-AA35-E4A805CC8BC5}" type="slidenum">
              <a:rPr lang="nb-NO" smtClean="0"/>
              <a:t>19</a:t>
            </a:fld>
            <a:endParaRPr lang="nb-NO"/>
          </a:p>
        </p:txBody>
      </p:sp>
    </p:spTree>
    <p:extLst>
      <p:ext uri="{BB962C8B-B14F-4D97-AF65-F5344CB8AC3E}">
        <p14:creationId xmlns:p14="http://schemas.microsoft.com/office/powerpoint/2010/main" val="183096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gn="r" rtl="1">
              <a:lnSpc>
                <a:spcPct val="150000"/>
              </a:lnSpc>
              <a:spcAft>
                <a:spcPts val="800"/>
              </a:spcAft>
              <a:buFont typeface="+mj-lt"/>
              <a:buNone/>
            </a:pPr>
            <a:r>
              <a:rPr lang="ar-SA" sz="1800" dirty="0">
                <a:effectLst/>
                <a:latin typeface="Calibri" panose="020F0502020204030204" pitchFamily="34" charset="0"/>
                <a:ea typeface="Calibri" panose="020F0502020204030204" pitchFamily="34" charset="0"/>
                <a:cs typeface="Calibri" panose="020F0502020204030204" pitchFamily="34" charset="0"/>
              </a:rPr>
              <a:t>اس صورت میں آپ کی سکرین پر نظر آنے والی تصویر کچھ ایسی ہو گی۔</a:t>
            </a:r>
            <a:endParaRPr lang="ur-PK"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r" rtl="1">
              <a:lnSpc>
                <a:spcPct val="150000"/>
              </a:lnSpc>
              <a:spcAft>
                <a:spcPts val="800"/>
              </a:spcAft>
              <a:buFont typeface="+mj-lt"/>
              <a:buNone/>
            </a:pPr>
            <a:endParaRPr lang="ur-PK"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r" rtl="1">
              <a:lnSpc>
                <a:spcPct val="150000"/>
              </a:lnSpc>
              <a:spcAft>
                <a:spcPts val="800"/>
              </a:spcAft>
              <a:buFont typeface="+mj-lt"/>
              <a:buNone/>
            </a:pPr>
            <a:r>
              <a:rPr lang="ar-SA" sz="1800" dirty="0">
                <a:effectLst/>
                <a:latin typeface="Calibri" panose="020F0502020204030204" pitchFamily="34" charset="0"/>
                <a:ea typeface="Calibri" panose="020F0502020204030204" pitchFamily="34" charset="0"/>
                <a:cs typeface="Calibri" panose="020F0502020204030204" pitchFamily="34" charset="0"/>
              </a:rPr>
              <a:t>آپ جس شخص سے بات کر رہے ہوں، آپ کی سکرین پر اس کی بڑی تصویر نظر آئے گی اور نیچے دائیں کونے میں آپ کی تصویر چھوٹی سی نظر آئے گی۔</a:t>
            </a:r>
            <a:endParaRPr lang="en-AU"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2C917EA7-E792-47B8-AA35-E4A805CC8BC5}" type="slidenum">
              <a:rPr lang="nb-NO" smtClean="0"/>
              <a:t>20</a:t>
            </a:fld>
            <a:endParaRPr lang="nb-NO"/>
          </a:p>
        </p:txBody>
      </p:sp>
    </p:spTree>
    <p:extLst>
      <p:ext uri="{BB962C8B-B14F-4D97-AF65-F5344CB8AC3E}">
        <p14:creationId xmlns:p14="http://schemas.microsoft.com/office/powerpoint/2010/main" val="1971562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gn="r" rtl="1">
              <a:lnSpc>
                <a:spcPct val="150000"/>
              </a:lnSpc>
              <a:spcAft>
                <a:spcPts val="800"/>
              </a:spcAft>
              <a:buFont typeface="+mj-lt"/>
              <a:buNone/>
            </a:pPr>
            <a:r>
              <a:rPr lang="ur-PK" sz="1800" dirty="0">
                <a:effectLst/>
                <a:latin typeface="Calibri" panose="020F0502020204030204" pitchFamily="34" charset="0"/>
                <a:ea typeface="Calibri" panose="020F0502020204030204" pitchFamily="34" charset="0"/>
                <a:cs typeface="Calibri" panose="020F0502020204030204" pitchFamily="34" charset="0"/>
              </a:rPr>
              <a:t>یہ آپ کی وہی تصویر ہے جو دوسری طرف کا شخص اپنی سکرین پر دیکھ رہا ہے۔</a:t>
            </a:r>
            <a:endParaRPr lang="en-AU"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2C917EA7-E792-47B8-AA35-E4A805CC8BC5}" type="slidenum">
              <a:rPr lang="nb-NO" smtClean="0"/>
              <a:t>21</a:t>
            </a:fld>
            <a:endParaRPr lang="nb-NO"/>
          </a:p>
        </p:txBody>
      </p:sp>
    </p:spTree>
    <p:extLst>
      <p:ext uri="{BB962C8B-B14F-4D97-AF65-F5344CB8AC3E}">
        <p14:creationId xmlns:p14="http://schemas.microsoft.com/office/powerpoint/2010/main" val="3455613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gn="r" rtl="1">
              <a:lnSpc>
                <a:spcPct val="150000"/>
              </a:lnSpc>
              <a:spcAft>
                <a:spcPts val="800"/>
              </a:spcAft>
              <a:buFont typeface="+mj-lt"/>
              <a:buNone/>
            </a:pPr>
            <a:r>
              <a:rPr lang="ur-PK" sz="1800" dirty="0">
                <a:effectLst/>
                <a:latin typeface="Calibri" panose="020F0502020204030204" pitchFamily="34" charset="0"/>
                <a:ea typeface="Calibri" panose="020F0502020204030204" pitchFamily="34" charset="0"/>
                <a:cs typeface="Calibri" panose="020F0502020204030204" pitchFamily="34" charset="0"/>
              </a:rPr>
              <a:t>ڈیجیٹل میٹنگ پلیسز ان مختلف سروسز کو کہتے ہیں جن سے آپ انٹرنیٹ پر کال کر سکتے ہیں، وڈیو کال کر سکتے ہیں اور چیٹ کر سکتے ہیں۔ عام ڈیجیٹل میٹنگ پلیسز  کی مثالیں ٹیمز، زوم، فیس ٹائم، میسینجر اور سکائپ ہیں۔ اکثر لوگوں کے ڈیجیٹل میٹنگ پلیسز  استعمال کرنے کی وجہ یہی ہے کہ یہ کالز اور وڈیو کالز مفت ہوتی ہیں چاہے کتنی ہی دیر بات کی جائے اور چاہے انسان کسی بھی ملک میں ہو۔ جب تک آپ وائی فائی پر لاگ ان ہوں، کچھ خرچ نہیں ہوتا۔</a:t>
            </a:r>
            <a:endParaRPr lang="ur-PK"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50000"/>
              </a:lnSpc>
              <a:spcAft>
                <a:spcPts val="800"/>
              </a:spcAft>
              <a:buFont typeface="+mj-lt"/>
              <a:buAutoNum type="arabicPeriod"/>
            </a:pPr>
            <a:endParaRPr lang="ur-PK"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r" rtl="1">
              <a:lnSpc>
                <a:spcPct val="150000"/>
              </a:lnSpc>
              <a:spcAft>
                <a:spcPts val="800"/>
              </a:spcAft>
              <a:buFont typeface="+mj-lt"/>
              <a:buNone/>
            </a:pPr>
            <a:r>
              <a:rPr lang="ur-PK" sz="1800" dirty="0">
                <a:effectLst/>
                <a:latin typeface="Calibri" panose="020F0502020204030204" pitchFamily="34" charset="0"/>
                <a:ea typeface="Calibri" panose="020F0502020204030204" pitchFamily="34" charset="0"/>
                <a:cs typeface="Calibri" panose="020F0502020204030204" pitchFamily="34" charset="0"/>
              </a:rPr>
              <a:t>ڈیجیٹل میٹنگ پلیسز کو </a:t>
            </a:r>
            <a:r>
              <a:rPr lang="ar-SA" sz="1800" dirty="0">
                <a:effectLst/>
                <a:latin typeface="Calibri" panose="020F0502020204030204" pitchFamily="34" charset="0"/>
                <a:ea typeface="Calibri" panose="020F0502020204030204" pitchFamily="34" charset="0"/>
                <a:cs typeface="Calibri" panose="020F0502020204030204" pitchFamily="34" charset="0"/>
              </a:rPr>
              <a:t>ٹیبلٹ، سمارٹ فون یا کمپیوٹر پر استعمال کیا جا سکتا ہے۔ یہ آپ کی مرضی ہے کہ آپ ان میں سے کیا استعمال کرتے ہیں۔</a:t>
            </a:r>
            <a:endParaRPr lang="en-AU"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2C917EA7-E792-47B8-AA35-E4A805CC8BC5}" type="slidenum">
              <a:rPr lang="nb-NO" smtClean="0"/>
              <a:t>3</a:t>
            </a:fld>
            <a:endParaRPr lang="nb-NO"/>
          </a:p>
        </p:txBody>
      </p:sp>
    </p:spTree>
    <p:extLst>
      <p:ext uri="{BB962C8B-B14F-4D97-AF65-F5344CB8AC3E}">
        <p14:creationId xmlns:p14="http://schemas.microsoft.com/office/powerpoint/2010/main" val="1357508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gn="r" rtl="1">
              <a:lnSpc>
                <a:spcPct val="150000"/>
              </a:lnSpc>
              <a:spcAft>
                <a:spcPts val="800"/>
              </a:spcAft>
              <a:buFont typeface="+mj-lt"/>
              <a:buNone/>
            </a:pPr>
            <a:r>
              <a:rPr lang="ur-PK" sz="1800" dirty="0">
                <a:effectLst/>
                <a:latin typeface="Calibri" panose="020F0502020204030204" pitchFamily="34" charset="0"/>
                <a:ea typeface="Calibri" panose="020F0502020204030204" pitchFamily="34" charset="0"/>
                <a:cs typeface="Calibri" panose="020F0502020204030204" pitchFamily="34" charset="0"/>
              </a:rPr>
              <a:t>آپ جس سے بات کر رہے ہوں، اس کے ساتھ بھی ایسا ہی ہوتا ہے۔</a:t>
            </a:r>
            <a:endParaRPr lang="en-AU" sz="1800" dirty="0">
              <a:effectLst/>
              <a:latin typeface="Calibri" panose="020F0502020204030204" pitchFamily="34" charset="0"/>
              <a:ea typeface="Calibri" panose="020F0502020204030204" pitchFamily="34" charset="0"/>
              <a:cs typeface="Calibri" panose="020F0502020204030204" pitchFamily="34" charset="0"/>
            </a:endParaRPr>
          </a:p>
          <a:p>
            <a:pPr marL="0" lvl="0" indent="0" algn="r" rtl="1">
              <a:lnSpc>
                <a:spcPct val="150000"/>
              </a:lnSpc>
              <a:spcAft>
                <a:spcPts val="800"/>
              </a:spcAft>
              <a:buFont typeface="+mj-lt"/>
              <a:buNone/>
            </a:pPr>
            <a:endParaRPr lang="en-AU" sz="1800" dirty="0">
              <a:effectLst/>
              <a:latin typeface="Calibri" panose="020F0502020204030204" pitchFamily="34" charset="0"/>
              <a:ea typeface="Calibri" panose="020F0502020204030204" pitchFamily="34" charset="0"/>
              <a:cs typeface="Calibri" panose="020F0502020204030204" pitchFamily="34" charset="0"/>
            </a:endParaRPr>
          </a:p>
          <a:p>
            <a:pPr marL="0" lvl="0" indent="0" algn="r" rtl="1">
              <a:lnSpc>
                <a:spcPct val="150000"/>
              </a:lnSpc>
              <a:spcAft>
                <a:spcPts val="800"/>
              </a:spcAft>
              <a:buFont typeface="+mj-lt"/>
              <a:buNone/>
            </a:pPr>
            <a:r>
              <a:rPr lang="ur-PK" sz="1800" dirty="0">
                <a:effectLst/>
                <a:latin typeface="Calibri" panose="020F0502020204030204" pitchFamily="34" charset="0"/>
                <a:ea typeface="Calibri" panose="020F0502020204030204" pitchFamily="34" charset="0"/>
                <a:cs typeface="Calibri" panose="020F0502020204030204" pitchFamily="34" charset="0"/>
              </a:rPr>
              <a:t>اسے آپ کی تصویر اپنی سکرین پر بڑی سی نظر آ تی ہے اور آپ اس کی جو تصویر دیکھ رہے ہیں، وہ اس کی سکرین پر نیچے دائیں کونے میں چھوٹے سائز میں آتی ہے۔</a:t>
            </a:r>
            <a:endParaRPr lang="en-AU"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2C917EA7-E792-47B8-AA35-E4A805CC8BC5}" type="slidenum">
              <a:rPr lang="nb-NO" smtClean="0"/>
              <a:t>22</a:t>
            </a:fld>
            <a:endParaRPr lang="nb-NO"/>
          </a:p>
        </p:txBody>
      </p:sp>
    </p:spTree>
    <p:extLst>
      <p:ext uri="{BB962C8B-B14F-4D97-AF65-F5344CB8AC3E}">
        <p14:creationId xmlns:p14="http://schemas.microsoft.com/office/powerpoint/2010/main" val="6055533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gn="r" rtl="1">
              <a:lnSpc>
                <a:spcPct val="150000"/>
              </a:lnSpc>
              <a:spcAft>
                <a:spcPts val="800"/>
              </a:spcAft>
              <a:buFont typeface="+mj-lt"/>
              <a:buNone/>
            </a:pPr>
            <a:r>
              <a:rPr lang="ur-PK" sz="1800" dirty="0">
                <a:effectLst/>
                <a:latin typeface="Calibri" panose="020F0502020204030204" pitchFamily="34" charset="0"/>
                <a:ea typeface="Calibri" panose="020F0502020204030204" pitchFamily="34" charset="0"/>
                <a:cs typeface="Calibri" panose="020F0502020204030204" pitchFamily="34" charset="0"/>
              </a:rPr>
              <a:t>کمپیوٹر سکرین پر آپ کو سارا وقت چار نشان دکھائی دے رہے ہوتے ہیں۔</a:t>
            </a:r>
            <a:endParaRPr lang="en-AU"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2C917EA7-E792-47B8-AA35-E4A805CC8BC5}" type="slidenum">
              <a:rPr lang="nb-NO" smtClean="0"/>
              <a:t>23</a:t>
            </a:fld>
            <a:endParaRPr lang="nb-NO"/>
          </a:p>
        </p:txBody>
      </p:sp>
    </p:spTree>
    <p:extLst>
      <p:ext uri="{BB962C8B-B14F-4D97-AF65-F5344CB8AC3E}">
        <p14:creationId xmlns:p14="http://schemas.microsoft.com/office/powerpoint/2010/main" val="3189477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gn="r" rtl="1">
              <a:lnSpc>
                <a:spcPct val="150000"/>
              </a:lnSpc>
              <a:spcAft>
                <a:spcPts val="800"/>
              </a:spcAft>
              <a:buFont typeface="+mj-lt"/>
              <a:buNone/>
            </a:pPr>
            <a:r>
              <a:rPr lang="ur-PK" sz="1800" dirty="0">
                <a:effectLst/>
                <a:latin typeface="Calibri" panose="020F0502020204030204" pitchFamily="34" charset="0"/>
                <a:ea typeface="Calibri" panose="020F0502020204030204" pitchFamily="34" charset="0"/>
                <a:cs typeface="Calibri" panose="020F0502020204030204" pitchFamily="34" charset="0"/>
              </a:rPr>
              <a:t>اگر آپ ٹیبلٹ یا سمارٹ فون کی سکرین کو ایک بار دبائیں تو یہی نشان سامنے آ جاتے ہیں۔</a:t>
            </a:r>
            <a:endParaRPr lang="en-AU"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2C917EA7-E792-47B8-AA35-E4A805CC8BC5}" type="slidenum">
              <a:rPr lang="nb-NO" smtClean="0"/>
              <a:t>24</a:t>
            </a:fld>
            <a:endParaRPr lang="nb-NO"/>
          </a:p>
        </p:txBody>
      </p:sp>
    </p:spTree>
    <p:extLst>
      <p:ext uri="{BB962C8B-B14F-4D97-AF65-F5344CB8AC3E}">
        <p14:creationId xmlns:p14="http://schemas.microsoft.com/office/powerpoint/2010/main" val="11539415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gn="r" rtl="1">
              <a:lnSpc>
                <a:spcPct val="150000"/>
              </a:lnSpc>
              <a:spcAft>
                <a:spcPts val="800"/>
              </a:spcAft>
              <a:buFont typeface="+mj-lt"/>
              <a:buNone/>
            </a:pPr>
            <a:r>
              <a:rPr lang="ur-PK" sz="1800" dirty="0">
                <a:effectLst/>
                <a:latin typeface="Calibri" panose="020F0502020204030204" pitchFamily="34" charset="0"/>
                <a:ea typeface="Calibri" panose="020F0502020204030204" pitchFamily="34" charset="0"/>
                <a:cs typeface="Calibri" panose="020F0502020204030204" pitchFamily="34" charset="0"/>
              </a:rPr>
              <a:t>اگر آپ کیمرے کے نشان کو ایک بار دبائیں تو آپ سے بات کرنے والا شخص آپ کی تصویر مزید نہیں دیکھ سکے گا۔</a:t>
            </a:r>
            <a:endParaRPr lang="en-AU"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2C917EA7-E792-47B8-AA35-E4A805CC8BC5}" type="slidenum">
              <a:rPr lang="nb-NO" smtClean="0"/>
              <a:t>25</a:t>
            </a:fld>
            <a:endParaRPr lang="nb-NO"/>
          </a:p>
        </p:txBody>
      </p:sp>
    </p:spTree>
    <p:extLst>
      <p:ext uri="{BB962C8B-B14F-4D97-AF65-F5344CB8AC3E}">
        <p14:creationId xmlns:p14="http://schemas.microsoft.com/office/powerpoint/2010/main" val="7991595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gn="r" rtl="1">
              <a:lnSpc>
                <a:spcPct val="150000"/>
              </a:lnSpc>
              <a:spcAft>
                <a:spcPts val="800"/>
              </a:spcAft>
              <a:buFont typeface="+mj-lt"/>
              <a:buNone/>
            </a:pPr>
            <a:r>
              <a:rPr lang="ur-PK" sz="1800" dirty="0">
                <a:effectLst/>
                <a:latin typeface="Calibri" panose="020F0502020204030204" pitchFamily="34" charset="0"/>
                <a:ea typeface="Calibri" panose="020F0502020204030204" pitchFamily="34" charset="0"/>
                <a:cs typeface="Calibri" panose="020F0502020204030204" pitchFamily="34" charset="0"/>
              </a:rPr>
              <a:t>اگر آپ اسی بٹن کو پھر ایک بار دبائیں تو آپ کی تصویر دوبارہ دوسرے شخص کو نظر آنے لگے گی۔</a:t>
            </a:r>
            <a:endParaRPr lang="en-AU"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2C917EA7-E792-47B8-AA35-E4A805CC8BC5}" type="slidenum">
              <a:rPr lang="nb-NO" smtClean="0"/>
              <a:t>26</a:t>
            </a:fld>
            <a:endParaRPr lang="nb-NO"/>
          </a:p>
        </p:txBody>
      </p:sp>
    </p:spTree>
    <p:extLst>
      <p:ext uri="{BB962C8B-B14F-4D97-AF65-F5344CB8AC3E}">
        <p14:creationId xmlns:p14="http://schemas.microsoft.com/office/powerpoint/2010/main" val="5849887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gn="r" rtl="1">
              <a:lnSpc>
                <a:spcPct val="150000"/>
              </a:lnSpc>
              <a:spcAft>
                <a:spcPts val="800"/>
              </a:spcAft>
              <a:buFont typeface="+mj-lt"/>
              <a:buNone/>
            </a:pPr>
            <a:r>
              <a:rPr lang="ur-PK" sz="1800" dirty="0">
                <a:effectLst/>
                <a:latin typeface="Calibri" panose="020F0502020204030204" pitchFamily="34" charset="0"/>
                <a:ea typeface="Calibri" panose="020F0502020204030204" pitchFamily="34" charset="0"/>
                <a:cs typeface="Calibri" panose="020F0502020204030204" pitchFamily="34" charset="0"/>
              </a:rPr>
              <a:t>اگر آپ مائیکروفون کے نشان کو ایک بار دبائیں تو دوسرا شخص آپ کی بات مزید نہیں سن سکے گا۔</a:t>
            </a:r>
            <a:endParaRPr lang="en-AU"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2C917EA7-E792-47B8-AA35-E4A805CC8BC5}" type="slidenum">
              <a:rPr lang="nb-NO" smtClean="0"/>
              <a:t>27</a:t>
            </a:fld>
            <a:endParaRPr lang="nb-NO"/>
          </a:p>
        </p:txBody>
      </p:sp>
    </p:spTree>
    <p:extLst>
      <p:ext uri="{BB962C8B-B14F-4D97-AF65-F5344CB8AC3E}">
        <p14:creationId xmlns:p14="http://schemas.microsoft.com/office/powerpoint/2010/main" val="3591949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gn="r" rtl="1">
              <a:lnSpc>
                <a:spcPct val="150000"/>
              </a:lnSpc>
              <a:spcAft>
                <a:spcPts val="800"/>
              </a:spcAft>
              <a:buFont typeface="+mj-lt"/>
              <a:buNone/>
            </a:pPr>
            <a:r>
              <a:rPr lang="ur-PK" sz="1800" dirty="0">
                <a:effectLst/>
                <a:latin typeface="Calibri" panose="020F0502020204030204" pitchFamily="34" charset="0"/>
                <a:ea typeface="Calibri" panose="020F0502020204030204" pitchFamily="34" charset="0"/>
                <a:cs typeface="Calibri" panose="020F0502020204030204" pitchFamily="34" charset="0"/>
              </a:rPr>
              <a:t>اگر آپ اسی بٹن کو ایک بار پھر دبائیں تو آواز دوبارہ آنے لگے گی۔</a:t>
            </a:r>
            <a:endParaRPr lang="en-AU"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2C917EA7-E792-47B8-AA35-E4A805CC8BC5}" type="slidenum">
              <a:rPr lang="nb-NO" smtClean="0"/>
              <a:t>28</a:t>
            </a:fld>
            <a:endParaRPr lang="nb-NO"/>
          </a:p>
        </p:txBody>
      </p:sp>
    </p:spTree>
    <p:extLst>
      <p:ext uri="{BB962C8B-B14F-4D97-AF65-F5344CB8AC3E}">
        <p14:creationId xmlns:p14="http://schemas.microsoft.com/office/powerpoint/2010/main" val="13844208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gn="r" rtl="1">
              <a:lnSpc>
                <a:spcPct val="150000"/>
              </a:lnSpc>
              <a:spcAft>
                <a:spcPts val="800"/>
              </a:spcAft>
              <a:buFont typeface="+mj-lt"/>
              <a:buNone/>
            </a:pPr>
            <a:r>
              <a:rPr lang="ur-PK" sz="1800" dirty="0">
                <a:effectLst/>
                <a:latin typeface="Calibri" panose="020F0502020204030204" pitchFamily="34" charset="0"/>
                <a:ea typeface="Calibri" panose="020F0502020204030204" pitchFamily="34" charset="0"/>
                <a:cs typeface="Calibri" panose="020F0502020204030204" pitchFamily="34" charset="0"/>
              </a:rPr>
              <a:t>کال ختم کرنے کے لیے سرخ بٹن کو دبائیں۔</a:t>
            </a:r>
            <a:endParaRPr lang="en-AU"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2C917EA7-E792-47B8-AA35-E4A805CC8BC5}" type="slidenum">
              <a:rPr lang="nb-NO" smtClean="0"/>
              <a:t>30</a:t>
            </a:fld>
            <a:endParaRPr lang="nb-NO"/>
          </a:p>
        </p:txBody>
      </p:sp>
    </p:spTree>
    <p:extLst>
      <p:ext uri="{BB962C8B-B14F-4D97-AF65-F5344CB8AC3E}">
        <p14:creationId xmlns:p14="http://schemas.microsoft.com/office/powerpoint/2010/main" val="18488334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31</a:t>
            </a:fld>
            <a:endParaRPr lang="nb-NO"/>
          </a:p>
        </p:txBody>
      </p:sp>
    </p:spTree>
    <p:extLst>
      <p:ext uri="{BB962C8B-B14F-4D97-AF65-F5344CB8AC3E}">
        <p14:creationId xmlns:p14="http://schemas.microsoft.com/office/powerpoint/2010/main" val="3180050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gn="r" rtl="1">
              <a:lnSpc>
                <a:spcPct val="150000"/>
              </a:lnSpc>
              <a:spcAft>
                <a:spcPts val="800"/>
              </a:spcAft>
              <a:buFont typeface="+mj-lt"/>
              <a:buNone/>
            </a:pPr>
            <a:r>
              <a:rPr lang="ur-PK" sz="1800" dirty="0">
                <a:effectLst/>
                <a:latin typeface="Calibri" panose="020F0502020204030204" pitchFamily="34" charset="0"/>
                <a:ea typeface="Calibri" panose="020F0502020204030204" pitchFamily="34" charset="0"/>
                <a:cs typeface="Calibri" panose="020F0502020204030204" pitchFamily="34" charset="0"/>
              </a:rPr>
              <a:t>ڈیجیٹل میٹنگ پلیس کے استعمال کا سب سے عام طریقہ وڈیو کال ہے۔ اس قسم کی کال میں بات کرنے والے لوگ ایک دوسرے کو دیکھ بھی سکتے ہیں اور ایک دوسرے کی بات بھی سن سکتے ہیں۔</a:t>
            </a:r>
            <a:endParaRPr lang="en-AU"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nb-NO" baseline="0"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5</a:t>
            </a:fld>
            <a:endParaRPr lang="nb-NO"/>
          </a:p>
        </p:txBody>
      </p:sp>
    </p:spTree>
    <p:extLst>
      <p:ext uri="{BB962C8B-B14F-4D97-AF65-F5344CB8AC3E}">
        <p14:creationId xmlns:p14="http://schemas.microsoft.com/office/powerpoint/2010/main" val="2647635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gn="r" rtl="1">
              <a:lnSpc>
                <a:spcPct val="150000"/>
              </a:lnSpc>
              <a:spcAft>
                <a:spcPts val="800"/>
              </a:spcAft>
              <a:buFont typeface="+mj-lt"/>
              <a:buNone/>
            </a:pPr>
            <a:r>
              <a:rPr lang="ar-SA" sz="1800" dirty="0">
                <a:effectLst/>
                <a:latin typeface="Calibri" panose="020F0502020204030204" pitchFamily="34" charset="0"/>
                <a:ea typeface="Calibri" panose="020F0502020204030204" pitchFamily="34" charset="0"/>
                <a:cs typeface="Calibri" panose="020F0502020204030204" pitchFamily="34" charset="0"/>
              </a:rPr>
              <a:t>ٹیبلٹ اور سمارٹ فون میں کیمرا، مائیکروفون اور سپیکر ہوتا ہے اور یہ چیزیں وڈیو کال ممکن بناتی ہیں۔ اکثر جدید لیپ ٹاپ کمپیوٹرز میں بھی یہ تینوں چیزیں ہوتی ہیں۔</a:t>
            </a:r>
            <a:endParaRPr lang="en-AU"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2C917EA7-E792-47B8-AA35-E4A805CC8BC5}" type="slidenum">
              <a:rPr lang="nb-NO" smtClean="0"/>
              <a:t>6</a:t>
            </a:fld>
            <a:endParaRPr lang="nb-NO"/>
          </a:p>
        </p:txBody>
      </p:sp>
    </p:spTree>
    <p:extLst>
      <p:ext uri="{BB962C8B-B14F-4D97-AF65-F5344CB8AC3E}">
        <p14:creationId xmlns:p14="http://schemas.microsoft.com/office/powerpoint/2010/main" val="888952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gn="r" rtl="1">
              <a:lnSpc>
                <a:spcPct val="150000"/>
              </a:lnSpc>
              <a:spcAft>
                <a:spcPts val="800"/>
              </a:spcAft>
              <a:buFont typeface="+mj-lt"/>
              <a:buNone/>
            </a:pPr>
            <a:r>
              <a:rPr lang="ar-SA" sz="1800" dirty="0">
                <a:effectLst/>
                <a:latin typeface="Calibri" panose="020F0502020204030204" pitchFamily="34" charset="0"/>
                <a:ea typeface="Calibri" panose="020F0502020204030204" pitchFamily="34" charset="0"/>
                <a:cs typeface="Calibri" panose="020F0502020204030204" pitchFamily="34" charset="0"/>
              </a:rPr>
              <a:t>کچھ لوگوں کو مائیکروفون والے ہیڈفونز استعمال کرنا بہتر لگتا ہے لیکن یہ استعمال کرنا یا نہ کرنا انسان کی مرضی پر ہے۔ ہیڈفونز کنیکٹ کرنے کے لیے ٹیبلٹس اور کچھ سمارٹ فونز اور لیپ ٹاپ کمپیوٹرز کے ایک کنارے پر سوراخ ہوتے ہیں۔</a:t>
            </a:r>
            <a:endParaRPr lang="en-AU"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2C917EA7-E792-47B8-AA35-E4A805CC8BC5}" type="slidenum">
              <a:rPr lang="nb-NO" smtClean="0"/>
              <a:t>7</a:t>
            </a:fld>
            <a:endParaRPr lang="nb-NO"/>
          </a:p>
        </p:txBody>
      </p:sp>
    </p:spTree>
    <p:extLst>
      <p:ext uri="{BB962C8B-B14F-4D97-AF65-F5344CB8AC3E}">
        <p14:creationId xmlns:p14="http://schemas.microsoft.com/office/powerpoint/2010/main" val="867510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gn="r" rtl="1">
              <a:lnSpc>
                <a:spcPct val="150000"/>
              </a:lnSpc>
              <a:spcAft>
                <a:spcPts val="800"/>
              </a:spcAft>
              <a:buFont typeface="+mj-lt"/>
              <a:buNone/>
            </a:pPr>
            <a:r>
              <a:rPr lang="ar-SA" sz="1800" dirty="0">
                <a:effectLst/>
                <a:latin typeface="Calibri" panose="020F0502020204030204" pitchFamily="34" charset="0"/>
                <a:ea typeface="Calibri" panose="020F0502020204030204" pitchFamily="34" charset="0"/>
                <a:cs typeface="Calibri" panose="020F0502020204030204" pitchFamily="34" charset="0"/>
              </a:rPr>
              <a:t>کال اور چیٹ کرنے کے لیے سب لوگوں کے پاس انٹرنیٹ اور کوئی ڈیجیٹل میٹنگ پلیس ہونا ضروری ہے – یعنی ٹیمز، زوم، فیس ٹائم، میسینجر یا کوئی اور پلیٹ فارم ہو۔</a:t>
            </a:r>
            <a:endParaRPr lang="en-AU"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2C917EA7-E792-47B8-AA35-E4A805CC8BC5}" type="slidenum">
              <a:rPr lang="nb-NO" smtClean="0"/>
              <a:t>8</a:t>
            </a:fld>
            <a:endParaRPr lang="nb-NO"/>
          </a:p>
        </p:txBody>
      </p:sp>
    </p:spTree>
    <p:extLst>
      <p:ext uri="{BB962C8B-B14F-4D97-AF65-F5344CB8AC3E}">
        <p14:creationId xmlns:p14="http://schemas.microsoft.com/office/powerpoint/2010/main" val="1874260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9</a:t>
            </a:fld>
            <a:endParaRPr lang="nb-NO"/>
          </a:p>
        </p:txBody>
      </p:sp>
    </p:spTree>
    <p:extLst>
      <p:ext uri="{BB962C8B-B14F-4D97-AF65-F5344CB8AC3E}">
        <p14:creationId xmlns:p14="http://schemas.microsoft.com/office/powerpoint/2010/main" val="3840237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gn="r" rtl="1">
              <a:lnSpc>
                <a:spcPct val="150000"/>
              </a:lnSpc>
              <a:spcAft>
                <a:spcPts val="800"/>
              </a:spcAft>
              <a:buFont typeface="+mj-lt"/>
              <a:buNone/>
            </a:pPr>
            <a:r>
              <a:rPr lang="ar-SA" sz="1800" dirty="0">
                <a:effectLst/>
                <a:latin typeface="Calibri" panose="020F0502020204030204" pitchFamily="34" charset="0"/>
                <a:ea typeface="Calibri" panose="020F0502020204030204" pitchFamily="34" charset="0"/>
                <a:cs typeface="Calibri" panose="020F0502020204030204" pitchFamily="34" charset="0"/>
              </a:rPr>
              <a:t>وہ میٹنگ پلیس چنیں جو آپ کے پاس ہے اور سمارٹ فون یا ٹیبلٹ کے لیے ایپ ڈاؤن لوڈ کریں۔ ان میں سے کچھ میٹنگ پلیسز پر آپ اپنا یوزر اکاؤنٹ بھی بنا سکتے ہیں یا لاگ ان کر سکتے ہیں۔</a:t>
            </a:r>
            <a:br>
              <a:rPr lang="nb-NO" sz="1800" dirty="0">
                <a:effectLst/>
                <a:latin typeface="Calibri" panose="020F0502020204030204" pitchFamily="34" charset="0"/>
                <a:ea typeface="Calibri" panose="020F0502020204030204" pitchFamily="34" charset="0"/>
                <a:cs typeface="Calibri" panose="020F0502020204030204" pitchFamily="34" charset="0"/>
              </a:rPr>
            </a:br>
            <a:endParaRPr lang="en-AU" sz="1800" dirty="0">
              <a:effectLst/>
              <a:latin typeface="Calibri" panose="020F0502020204030204" pitchFamily="34" charset="0"/>
              <a:ea typeface="Calibri" panose="020F0502020204030204" pitchFamily="34" charset="0"/>
              <a:cs typeface="Arial" panose="020B0604020202020204" pitchFamily="34" charset="0"/>
            </a:endParaRPr>
          </a:p>
          <a:p>
            <a:pPr algn="r" rtl="1"/>
            <a:r>
              <a:rPr lang="ar-SA" sz="1800" b="1" dirty="0">
                <a:effectLst/>
                <a:ea typeface="Calibri" panose="020F0502020204030204" pitchFamily="34" charset="0"/>
                <a:cs typeface="Calibri" panose="020F0502020204030204" pitchFamily="34" charset="0"/>
              </a:rPr>
              <a:t>آگے بڑھنے سے پہلے دیکھ لیں کہ سب لوگوں نے ایپ ڈاؤن لوڈ کر لی ہے۔ دیکھیں کہ مختلف لوگوں کے پاس پہلے سے کونسے پلیٹ فارمز موجود ہیں۔ آئی فون یوزرز فیس ٹائم استعمال کر سکتے ہیں اور جن لوگوں کے پاس فیس بک ہو، وہ میسینجر استعمال کر سکتے ہیں۔ ان کی بجائے آپ کوئی ایسی میٹنگ پلیس بھی استعمال کر سکتے ہیں جو کورس کرنے والے سب لوگ استعمال کر سکتے ہ</a:t>
            </a:r>
            <a:r>
              <a:rPr lang="ur-PK" sz="1800" b="1">
                <a:effectLst/>
                <a:ea typeface="Calibri" panose="020F0502020204030204" pitchFamily="34" charset="0"/>
                <a:cs typeface="Calibri" panose="020F0502020204030204" pitchFamily="34" charset="0"/>
              </a:rPr>
              <a:t>و</a:t>
            </a:r>
            <a:r>
              <a:rPr lang="ar-SA" sz="1800" b="1">
                <a:effectLst/>
                <a:ea typeface="Calibri" panose="020F0502020204030204" pitchFamily="34" charset="0"/>
                <a:cs typeface="Calibri" panose="020F0502020204030204" pitchFamily="34" charset="0"/>
              </a:rPr>
              <a:t>ں</a:t>
            </a:r>
            <a:r>
              <a:rPr lang="ar-SA" sz="1800" b="1" dirty="0">
                <a:effectLst/>
                <a:ea typeface="Calibri" panose="020F0502020204030204" pitchFamily="34" charset="0"/>
                <a:cs typeface="Calibri" panose="020F0502020204030204" pitchFamily="34" charset="0"/>
              </a:rPr>
              <a:t>۔</a:t>
            </a:r>
            <a:endParaRPr lang="nb-NO" b="1"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10</a:t>
            </a:fld>
            <a:endParaRPr lang="nb-NO"/>
          </a:p>
        </p:txBody>
      </p:sp>
    </p:spTree>
    <p:extLst>
      <p:ext uri="{BB962C8B-B14F-4D97-AF65-F5344CB8AC3E}">
        <p14:creationId xmlns:p14="http://schemas.microsoft.com/office/powerpoint/2010/main" val="4189532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ur-PK" b="1" dirty="0"/>
              <a:t>سب لوگوں سے کہیں کہ وہ اپنی ڈیوائس پر کھلے براؤزرز اور پروگرامز بند کر دیں اور واپس ڈیسک ٹاپ سکرین پر چلے جائیں۔</a:t>
            </a:r>
          </a:p>
        </p:txBody>
      </p:sp>
      <p:sp>
        <p:nvSpPr>
          <p:cNvPr id="4" name="Plassholder for lysbildenummer 3"/>
          <p:cNvSpPr>
            <a:spLocks noGrp="1"/>
          </p:cNvSpPr>
          <p:nvPr>
            <p:ph type="sldNum" sz="quarter" idx="10"/>
          </p:nvPr>
        </p:nvSpPr>
        <p:spPr/>
        <p:txBody>
          <a:bodyPr/>
          <a:lstStyle/>
          <a:p>
            <a:fld id="{2C917EA7-E792-47B8-AA35-E4A805CC8BC5}" type="slidenum">
              <a:rPr lang="nb-NO" smtClean="0"/>
              <a:t>11</a:t>
            </a:fld>
            <a:endParaRPr lang="nb-NO"/>
          </a:p>
        </p:txBody>
      </p:sp>
    </p:spTree>
    <p:extLst>
      <p:ext uri="{BB962C8B-B14F-4D97-AF65-F5344CB8AC3E}">
        <p14:creationId xmlns:p14="http://schemas.microsoft.com/office/powerpoint/2010/main" val="23570074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7" name="Bilde 6" descr="først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ctrTitle" hasCustomPrompt="1"/>
          </p:nvPr>
        </p:nvSpPr>
        <p:spPr>
          <a:xfrm>
            <a:off x="819630" y="1666366"/>
            <a:ext cx="8286372" cy="1008828"/>
          </a:xfrm>
        </p:spPr>
        <p:txBody>
          <a:bodyPr anchor="b">
            <a:normAutofit/>
          </a:bodyPr>
          <a:lstStyle>
            <a:lvl1pPr algn="l">
              <a:defRPr sz="4000">
                <a:solidFill>
                  <a:schemeClr val="bg1"/>
                </a:solidFill>
              </a:defRPr>
            </a:lvl1pPr>
          </a:lstStyle>
          <a:p>
            <a:r>
              <a:rPr lang="nb-NO"/>
              <a:t>KLIKK FOR Å REDIGERE TITTELSTIL</a:t>
            </a:r>
          </a:p>
        </p:txBody>
      </p:sp>
      <p:sp>
        <p:nvSpPr>
          <p:cNvPr id="9" name="Undertittel 2"/>
          <p:cNvSpPr>
            <a:spLocks noGrp="1"/>
          </p:cNvSpPr>
          <p:nvPr>
            <p:ph type="subTitle" idx="1" hasCustomPrompt="1"/>
          </p:nvPr>
        </p:nvSpPr>
        <p:spPr>
          <a:xfrm>
            <a:off x="828637" y="3566926"/>
            <a:ext cx="9839363" cy="2017655"/>
          </a:xfrm>
        </p:spPr>
        <p:txBody>
          <a:bodyPr>
            <a:normAutofit/>
          </a:bodyPr>
          <a:lstStyle>
            <a:lvl1pPr marL="342900" indent="-342900" algn="l">
              <a:buFont typeface="Arial"/>
              <a:buChar char="•"/>
              <a:defRPr sz="20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a:t>Klikk for å redigere tekststiler i malen</a:t>
            </a:r>
          </a:p>
        </p:txBody>
      </p:sp>
      <p:sp>
        <p:nvSpPr>
          <p:cNvPr id="10"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721704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51764D47-E372-4FD7-BEE8-374508118B56}" type="datetimeFigureOut">
              <a:rPr lang="nb-NO" smtClean="0"/>
              <a:t>02.11.2023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25DFC4B-1BC5-4C5A-A8F8-1A7AEA9B55AF}" type="slidenum">
              <a:rPr lang="nb-NO" smtClean="0"/>
              <a:t>‹#›</a:t>
            </a:fld>
            <a:endParaRPr lang="nb-NO"/>
          </a:p>
        </p:txBody>
      </p:sp>
    </p:spTree>
    <p:extLst>
      <p:ext uri="{BB962C8B-B14F-4D97-AF65-F5344CB8AC3E}">
        <p14:creationId xmlns:p14="http://schemas.microsoft.com/office/powerpoint/2010/main" val="3483989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51764D47-E372-4FD7-BEE8-374508118B56}" type="datetimeFigureOut">
              <a:rPr lang="nb-NO" smtClean="0"/>
              <a:t>02.11.2023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25DFC4B-1BC5-4C5A-A8F8-1A7AEA9B55AF}" type="slidenum">
              <a:rPr lang="nb-NO" smtClean="0"/>
              <a:t>‹#›</a:t>
            </a:fld>
            <a:endParaRPr lang="nb-NO"/>
          </a:p>
        </p:txBody>
      </p:sp>
    </p:spTree>
    <p:extLst>
      <p:ext uri="{BB962C8B-B14F-4D97-AF65-F5344CB8AC3E}">
        <p14:creationId xmlns:p14="http://schemas.microsoft.com/office/powerpoint/2010/main" val="374227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51764D47-E372-4FD7-BEE8-374508118B56}" type="datetimeFigureOut">
              <a:rPr lang="nb-NO" smtClean="0"/>
              <a:t>02.11.2023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25DFC4B-1BC5-4C5A-A8F8-1A7AEA9B55AF}" type="slidenum">
              <a:rPr lang="nb-NO" smtClean="0"/>
              <a:t>‹#›</a:t>
            </a:fld>
            <a:endParaRPr lang="nb-NO"/>
          </a:p>
        </p:txBody>
      </p:sp>
    </p:spTree>
    <p:extLst>
      <p:ext uri="{BB962C8B-B14F-4D97-AF65-F5344CB8AC3E}">
        <p14:creationId xmlns:p14="http://schemas.microsoft.com/office/powerpoint/2010/main" val="4147226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51764D47-E372-4FD7-BEE8-374508118B56}" type="datetimeFigureOut">
              <a:rPr lang="nb-NO" smtClean="0"/>
              <a:t>02.11.2023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25DFC4B-1BC5-4C5A-A8F8-1A7AEA9B55AF}" type="slidenum">
              <a:rPr lang="nb-NO" smtClean="0"/>
              <a:t>‹#›</a:t>
            </a:fld>
            <a:endParaRPr lang="nb-NO"/>
          </a:p>
        </p:txBody>
      </p:sp>
    </p:spTree>
    <p:extLst>
      <p:ext uri="{BB962C8B-B14F-4D97-AF65-F5344CB8AC3E}">
        <p14:creationId xmlns:p14="http://schemas.microsoft.com/office/powerpoint/2010/main" val="1165017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51764D47-E372-4FD7-BEE8-374508118B56}" type="datetimeFigureOut">
              <a:rPr lang="nb-NO" smtClean="0"/>
              <a:t>02.11.2023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25DFC4B-1BC5-4C5A-A8F8-1A7AEA9B55AF}" type="slidenum">
              <a:rPr lang="nb-NO" smtClean="0"/>
              <a:t>‹#›</a:t>
            </a:fld>
            <a:endParaRPr lang="nb-NO"/>
          </a:p>
        </p:txBody>
      </p:sp>
    </p:spTree>
    <p:extLst>
      <p:ext uri="{BB962C8B-B14F-4D97-AF65-F5344CB8AC3E}">
        <p14:creationId xmlns:p14="http://schemas.microsoft.com/office/powerpoint/2010/main" val="3885248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51764D47-E372-4FD7-BEE8-374508118B56}" type="datetimeFigureOut">
              <a:rPr lang="nb-NO" smtClean="0"/>
              <a:t>02.11.2023</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025DFC4B-1BC5-4C5A-A8F8-1A7AEA9B55AF}" type="slidenum">
              <a:rPr lang="nb-NO" smtClean="0"/>
              <a:t>‹#›</a:t>
            </a:fld>
            <a:endParaRPr lang="nb-NO"/>
          </a:p>
        </p:txBody>
      </p:sp>
    </p:spTree>
    <p:extLst>
      <p:ext uri="{BB962C8B-B14F-4D97-AF65-F5344CB8AC3E}">
        <p14:creationId xmlns:p14="http://schemas.microsoft.com/office/powerpoint/2010/main" val="1412550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51764D47-E372-4FD7-BEE8-374508118B56}" type="datetimeFigureOut">
              <a:rPr lang="nb-NO" smtClean="0"/>
              <a:t>02.11.2023</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025DFC4B-1BC5-4C5A-A8F8-1A7AEA9B55AF}" type="slidenum">
              <a:rPr lang="nb-NO" smtClean="0"/>
              <a:t>‹#›</a:t>
            </a:fld>
            <a:endParaRPr lang="nb-NO"/>
          </a:p>
        </p:txBody>
      </p:sp>
    </p:spTree>
    <p:extLst>
      <p:ext uri="{BB962C8B-B14F-4D97-AF65-F5344CB8AC3E}">
        <p14:creationId xmlns:p14="http://schemas.microsoft.com/office/powerpoint/2010/main" val="4249771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51764D47-E372-4FD7-BEE8-374508118B56}" type="datetimeFigureOut">
              <a:rPr lang="nb-NO" smtClean="0"/>
              <a:t>02.11.2023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025DFC4B-1BC5-4C5A-A8F8-1A7AEA9B55AF}" type="slidenum">
              <a:rPr lang="nb-NO" smtClean="0"/>
              <a:t>‹#›</a:t>
            </a:fld>
            <a:endParaRPr lang="nb-NO"/>
          </a:p>
        </p:txBody>
      </p:sp>
    </p:spTree>
    <p:extLst>
      <p:ext uri="{BB962C8B-B14F-4D97-AF65-F5344CB8AC3E}">
        <p14:creationId xmlns:p14="http://schemas.microsoft.com/office/powerpoint/2010/main" val="4126157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51764D47-E372-4FD7-BEE8-374508118B56}" type="datetimeFigureOut">
              <a:rPr lang="nb-NO" smtClean="0"/>
              <a:t>02.11.2023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25DFC4B-1BC5-4C5A-A8F8-1A7AEA9B55AF}" type="slidenum">
              <a:rPr lang="nb-NO" smtClean="0"/>
              <a:t>‹#›</a:t>
            </a:fld>
            <a:endParaRPr lang="nb-NO"/>
          </a:p>
        </p:txBody>
      </p:sp>
    </p:spTree>
    <p:extLst>
      <p:ext uri="{BB962C8B-B14F-4D97-AF65-F5344CB8AC3E}">
        <p14:creationId xmlns:p14="http://schemas.microsoft.com/office/powerpoint/2010/main" val="4225070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51764D47-E372-4FD7-BEE8-374508118B56}" type="datetimeFigureOut">
              <a:rPr lang="nb-NO" smtClean="0"/>
              <a:t>02.11.2023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25DFC4B-1BC5-4C5A-A8F8-1A7AEA9B55AF}" type="slidenum">
              <a:rPr lang="nb-NO" smtClean="0"/>
              <a:t>‹#›</a:t>
            </a:fld>
            <a:endParaRPr lang="nb-NO"/>
          </a:p>
        </p:txBody>
      </p:sp>
    </p:spTree>
    <p:extLst>
      <p:ext uri="{BB962C8B-B14F-4D97-AF65-F5344CB8AC3E}">
        <p14:creationId xmlns:p14="http://schemas.microsoft.com/office/powerpoint/2010/main" val="1883012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764D47-E372-4FD7-BEE8-374508118B56}" type="datetimeFigureOut">
              <a:rPr lang="nb-NO" smtClean="0"/>
              <a:t>02.11.2023</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5DFC4B-1BC5-4C5A-A8F8-1A7AEA9B55AF}" type="slidenum">
              <a:rPr lang="nb-NO" smtClean="0"/>
              <a:t>‹#›</a:t>
            </a:fld>
            <a:endParaRPr lang="nb-NO"/>
          </a:p>
        </p:txBody>
      </p:sp>
    </p:spTree>
    <p:extLst>
      <p:ext uri="{BB962C8B-B14F-4D97-AF65-F5344CB8AC3E}">
        <p14:creationId xmlns:p14="http://schemas.microsoft.com/office/powerpoint/2010/main" val="3489290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jpe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jpe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jpe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jpe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8.pn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3.png"/><Relationship Id="rId4" Type="http://schemas.openxmlformats.org/officeDocument/2006/relationships/image" Target="../media/image35.jp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3.png"/><Relationship Id="rId4" Type="http://schemas.openxmlformats.org/officeDocument/2006/relationships/image" Target="../media/image35.jp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jpeg"/><Relationship Id="rId7"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41.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jpeg"/><Relationship Id="rId7"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1.png"/></Relationships>
</file>

<file path=ppt/slides/_rels/slide2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jpeg"/><Relationship Id="rId7"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43.png"/><Relationship Id="rId9" Type="http://schemas.openxmlformats.org/officeDocument/2006/relationships/image" Target="../media/image41.png"/></Relationships>
</file>

<file path=ppt/slides/_rels/slide2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jpeg"/><Relationship Id="rId7"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1.png"/><Relationship Id="rId4" Type="http://schemas.openxmlformats.org/officeDocument/2006/relationships/image" Target="../media/image45.png"/><Relationship Id="rId9" Type="http://schemas.openxmlformats.org/officeDocument/2006/relationships/image" Target="../media/image44.png"/></Relationships>
</file>

<file path=ppt/slides/_rels/slide2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jpeg"/><Relationship Id="rId7"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1.png"/><Relationship Id="rId4" Type="http://schemas.openxmlformats.org/officeDocument/2006/relationships/image" Target="../media/image45.png"/><Relationship Id="rId9" Type="http://schemas.openxmlformats.org/officeDocument/2006/relationships/image" Target="../media/image44.png"/></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jpe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9.png"/><Relationship Id="rId10" Type="http://schemas.openxmlformats.org/officeDocument/2006/relationships/image" Target="../media/image16.png"/><Relationship Id="rId4" Type="http://schemas.openxmlformats.org/officeDocument/2006/relationships/image" Target="../media/image18.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p:cNvSpPr>
            <a:spLocks noGrp="1"/>
          </p:cNvSpPr>
          <p:nvPr>
            <p:ph type="subTitle" idx="4294967295"/>
          </p:nvPr>
        </p:nvSpPr>
        <p:spPr>
          <a:xfrm>
            <a:off x="1524000" y="3165231"/>
            <a:ext cx="9144000" cy="2880727"/>
          </a:xfrm>
        </p:spPr>
        <p:txBody>
          <a:bodyPr>
            <a:normAutofit fontScale="32500" lnSpcReduction="20000"/>
          </a:bodyPr>
          <a:lstStyle/>
          <a:p>
            <a:pPr marL="0" indent="0" algn="r" rtl="1">
              <a:lnSpc>
                <a:spcPct val="150000"/>
              </a:lnSpc>
              <a:spcBef>
                <a:spcPts val="0"/>
              </a:spcBef>
              <a:spcAft>
                <a:spcPts val="600"/>
              </a:spcAft>
              <a:buNone/>
            </a:pPr>
            <a:r>
              <a:rPr lang="ur-PK" sz="5600" dirty="0">
                <a:effectLst/>
                <a:latin typeface="Calibri" panose="020F0502020204030204" pitchFamily="34" charset="0"/>
                <a:ea typeface="Calibri" panose="020F0502020204030204" pitchFamily="34" charset="0"/>
                <a:cs typeface="Calibri" panose="020F0502020204030204" pitchFamily="34" charset="0"/>
              </a:rPr>
              <a:t>0۔ </a:t>
            </a:r>
            <a:r>
              <a:rPr lang="ur-PK" sz="5600" i="1" dirty="0">
                <a:effectLst/>
                <a:latin typeface="Calibri" panose="020F0502020204030204" pitchFamily="34" charset="0"/>
                <a:ea typeface="Calibri" panose="020F0502020204030204" pitchFamily="34" charset="0"/>
                <a:cs typeface="Calibri" panose="020F0502020204030204" pitchFamily="34" charset="0"/>
              </a:rPr>
              <a:t>کورس کے اہداف:</a:t>
            </a:r>
            <a:endParaRPr lang="en-AU" sz="56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Bef>
                <a:spcPts val="0"/>
              </a:spcBef>
              <a:spcAft>
                <a:spcPts val="600"/>
              </a:spcAft>
            </a:pPr>
            <a:r>
              <a:rPr lang="ur-PK" sz="5600" dirty="0">
                <a:effectLst/>
                <a:latin typeface="Calibri" panose="020F0502020204030204" pitchFamily="34" charset="0"/>
                <a:ea typeface="Calibri" panose="020F0502020204030204" pitchFamily="34" charset="0"/>
                <a:cs typeface="Calibri" panose="020F0502020204030204" pitchFamily="34" charset="0"/>
              </a:rPr>
              <a:t>وڈیو کے ساتھ اور وڈیو کے بغیر کال کرنا آ جائے</a:t>
            </a:r>
            <a:endParaRPr lang="en-AU" sz="56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Bef>
                <a:spcPts val="0"/>
              </a:spcBef>
              <a:spcAft>
                <a:spcPts val="600"/>
              </a:spcAft>
            </a:pPr>
            <a:r>
              <a:rPr lang="ur-PK" sz="5600" dirty="0">
                <a:effectLst/>
                <a:latin typeface="Calibri" panose="020F0502020204030204" pitchFamily="34" charset="0"/>
                <a:ea typeface="Calibri" panose="020F0502020204030204" pitchFamily="34" charset="0"/>
                <a:cs typeface="Calibri" panose="020F0502020204030204" pitchFamily="34" charset="0"/>
              </a:rPr>
              <a:t>کالز ریسیو کرنا آ جائے</a:t>
            </a:r>
            <a:endParaRPr lang="en-AU" sz="56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Bef>
                <a:spcPts val="0"/>
              </a:spcBef>
              <a:spcAft>
                <a:spcPts val="600"/>
              </a:spcAft>
            </a:pPr>
            <a:r>
              <a:rPr lang="ur-PK" sz="5600" dirty="0">
                <a:effectLst/>
                <a:latin typeface="Calibri" panose="020F0502020204030204" pitchFamily="34" charset="0"/>
                <a:ea typeface="Calibri" panose="020F0502020204030204" pitchFamily="34" charset="0"/>
                <a:cs typeface="Calibri" panose="020F0502020204030204" pitchFamily="34" charset="0"/>
              </a:rPr>
              <a:t>کالز ریجیکٹ کرنا آ جائے</a:t>
            </a:r>
            <a:endParaRPr lang="en-AU" sz="56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Bef>
                <a:spcPts val="0"/>
              </a:spcBef>
              <a:spcAft>
                <a:spcPts val="600"/>
              </a:spcAft>
            </a:pPr>
            <a:r>
              <a:rPr lang="ur-PK" sz="5600" dirty="0">
                <a:effectLst/>
                <a:latin typeface="Calibri" panose="020F0502020204030204" pitchFamily="34" charset="0"/>
                <a:ea typeface="Calibri" panose="020F0502020204030204" pitchFamily="34" charset="0"/>
                <a:cs typeface="Calibri" panose="020F0502020204030204" pitchFamily="34" charset="0"/>
              </a:rPr>
              <a:t>کال کے دوران آواز اور تصویر کو آف اور آن کرنا آ جائے</a:t>
            </a:r>
            <a:endParaRPr lang="en-AU" sz="56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Bef>
                <a:spcPts val="0"/>
              </a:spcBef>
              <a:spcAft>
                <a:spcPts val="600"/>
              </a:spcAft>
            </a:pPr>
            <a:r>
              <a:rPr lang="ur-PK" sz="5600" dirty="0">
                <a:effectLst/>
                <a:latin typeface="Calibri" panose="020F0502020204030204" pitchFamily="34" charset="0"/>
                <a:ea typeface="Calibri" panose="020F0502020204030204" pitchFamily="34" charset="0"/>
                <a:cs typeface="Calibri" panose="020F0502020204030204" pitchFamily="34" charset="0"/>
              </a:rPr>
              <a:t>بات پوری ہونے کے بعد کال ختم کرنا آ جائے</a:t>
            </a:r>
            <a:endParaRPr lang="en-AU" sz="56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
        <p:nvSpPr>
          <p:cNvPr id="4" name="Tittel 3"/>
          <p:cNvSpPr>
            <a:spLocks noGrp="1"/>
          </p:cNvSpPr>
          <p:nvPr>
            <p:ph type="ctrTitle"/>
          </p:nvPr>
        </p:nvSpPr>
        <p:spPr/>
        <p:txBody>
          <a:bodyPr>
            <a:normAutofit/>
          </a:bodyPr>
          <a:lstStyle/>
          <a:p>
            <a:pPr algn="r" rtl="1"/>
            <a:r>
              <a:rPr lang="ur-PK" sz="4400" dirty="0">
                <a:effectLst/>
                <a:ea typeface="Calibri" panose="020F0502020204030204" pitchFamily="34" charset="0"/>
                <a:cs typeface="Calibri" panose="020F0502020204030204" pitchFamily="34" charset="0"/>
              </a:rPr>
              <a:t>ڈیجیٹل میٹنگ پلیسز کا آغاز کریں</a:t>
            </a:r>
            <a:endParaRPr lang="nb-NO" sz="8000" dirty="0"/>
          </a:p>
        </p:txBody>
      </p:sp>
    </p:spTree>
    <p:extLst>
      <p:ext uri="{BB962C8B-B14F-4D97-AF65-F5344CB8AC3E}">
        <p14:creationId xmlns:p14="http://schemas.microsoft.com/office/powerpoint/2010/main" val="3986433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e 14"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725"/>
            <a:ext cx="12192626" cy="6848755"/>
          </a:xfrm>
          <a:prstGeom prst="rect">
            <a:avLst/>
          </a:prstGeom>
        </p:spPr>
      </p:pic>
      <p:sp>
        <p:nvSpPr>
          <p:cNvPr id="16"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Last ned appen</a:t>
            </a:r>
          </a:p>
        </p:txBody>
      </p:sp>
      <p:sp>
        <p:nvSpPr>
          <p:cNvPr id="17"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3</a:t>
            </a:r>
          </a:p>
        </p:txBody>
      </p:sp>
      <p:grpSp>
        <p:nvGrpSpPr>
          <p:cNvPr id="2" name="Gruppe 1"/>
          <p:cNvGrpSpPr/>
          <p:nvPr/>
        </p:nvGrpSpPr>
        <p:grpSpPr>
          <a:xfrm>
            <a:off x="2697775" y="1503592"/>
            <a:ext cx="1786755" cy="1425472"/>
            <a:chOff x="1590530" y="1254317"/>
            <a:chExt cx="2734919" cy="2181917"/>
          </a:xfrm>
        </p:grpSpPr>
        <p:pic>
          <p:nvPicPr>
            <p:cNvPr id="5" name="Bilde 4" descr="nettbrette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0530" y="1254317"/>
              <a:ext cx="1659486" cy="2181917"/>
            </a:xfrm>
            <a:prstGeom prst="rect">
              <a:avLst/>
            </a:prstGeom>
          </p:spPr>
        </p:pic>
        <p:pic>
          <p:nvPicPr>
            <p:cNvPr id="7" name="Bilde 6" descr="nettbrettet.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25144" y="1720495"/>
              <a:ext cx="700305" cy="1325495"/>
            </a:xfrm>
            <a:prstGeom prst="rect">
              <a:avLst/>
            </a:prstGeom>
          </p:spPr>
        </p:pic>
      </p:grpSp>
      <p:grpSp>
        <p:nvGrpSpPr>
          <p:cNvPr id="4" name="Gruppe 3"/>
          <p:cNvGrpSpPr/>
          <p:nvPr/>
        </p:nvGrpSpPr>
        <p:grpSpPr>
          <a:xfrm>
            <a:off x="6388188" y="1145893"/>
            <a:ext cx="5163343" cy="1875099"/>
            <a:chOff x="6609942" y="857960"/>
            <a:chExt cx="5416218" cy="1966932"/>
          </a:xfrm>
        </p:grpSpPr>
        <p:pic>
          <p:nvPicPr>
            <p:cNvPr id="6" name="Bilde 5" descr="laptop.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09942" y="1233177"/>
              <a:ext cx="2485096" cy="1366698"/>
            </a:xfrm>
            <a:prstGeom prst="rect">
              <a:avLst/>
            </a:prstGeom>
          </p:spPr>
        </p:pic>
        <p:pic>
          <p:nvPicPr>
            <p:cNvPr id="12" name="Bilde 11" descr="illustrasjoner.png"/>
            <p:cNvPicPr>
              <a:picLocks noChangeAspect="1"/>
            </p:cNvPicPr>
            <p:nvPr/>
          </p:nvPicPr>
          <p:blipFill>
            <a:blip r:embed="rId7" cstate="print">
              <a:alphaModFix/>
              <a:extLst>
                <a:ext uri="{28A0092B-C50C-407E-A947-70E740481C1C}">
                  <a14:useLocalDpi xmlns:a14="http://schemas.microsoft.com/office/drawing/2010/main" val="0"/>
                </a:ext>
              </a:extLst>
            </a:blip>
            <a:stretch>
              <a:fillRect/>
            </a:stretch>
          </p:blipFill>
          <p:spPr>
            <a:xfrm>
              <a:off x="8449645" y="857960"/>
              <a:ext cx="3576515" cy="1966932"/>
            </a:xfrm>
            <a:prstGeom prst="rect">
              <a:avLst/>
            </a:prstGeom>
          </p:spPr>
        </p:pic>
      </p:grpSp>
      <p:cxnSp>
        <p:nvCxnSpPr>
          <p:cNvPr id="3" name="Rett linje 2"/>
          <p:cNvCxnSpPr/>
          <p:nvPr/>
        </p:nvCxnSpPr>
        <p:spPr>
          <a:xfrm>
            <a:off x="5918944" y="-243068"/>
            <a:ext cx="0" cy="7427934"/>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2" descr="http://mddnmr.spektrino.com/dow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12179" y="4835689"/>
            <a:ext cx="984386" cy="984386"/>
          </a:xfrm>
          <a:prstGeom prst="rect">
            <a:avLst/>
          </a:prstGeom>
          <a:noFill/>
          <a:extLst>
            <a:ext uri="{909E8E84-426E-40DD-AFC4-6F175D3DCCD1}">
              <a14:hiddenFill xmlns:a14="http://schemas.microsoft.com/office/drawing/2010/main">
                <a:solidFill>
                  <a:srgbClr val="FFFFFF"/>
                </a:solidFill>
              </a14:hiddenFill>
            </a:ext>
          </a:extLst>
        </p:spPr>
      </p:pic>
      <p:sp>
        <p:nvSpPr>
          <p:cNvPr id="20" name="TekstSylinder 19"/>
          <p:cNvSpPr txBox="1"/>
          <p:nvPr/>
        </p:nvSpPr>
        <p:spPr>
          <a:xfrm>
            <a:off x="1928046" y="3104490"/>
            <a:ext cx="2934030" cy="707886"/>
          </a:xfrm>
          <a:prstGeom prst="rect">
            <a:avLst/>
          </a:prstGeom>
          <a:noFill/>
        </p:spPr>
        <p:txBody>
          <a:bodyPr wrap="square" rtlCol="0">
            <a:spAutoFit/>
          </a:bodyPr>
          <a:lstStyle/>
          <a:p>
            <a:pPr algn="ctr"/>
            <a:r>
              <a:rPr lang="nb-NO" sz="4000" dirty="0" err="1"/>
              <a:t>app</a:t>
            </a:r>
            <a:r>
              <a:rPr lang="nb-NO" sz="4000" dirty="0"/>
              <a:t>-butikk</a:t>
            </a:r>
          </a:p>
        </p:txBody>
      </p:sp>
      <p:pic>
        <p:nvPicPr>
          <p:cNvPr id="23" name="Picture 2" descr="http://mddnmr.spektrino.com/dow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16621" y="4835689"/>
            <a:ext cx="984386" cy="984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299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andr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905"/>
            <a:ext cx="12192626" cy="6848755"/>
          </a:xfrm>
          <a:prstGeom prst="rect">
            <a:avLst/>
          </a:prstGeom>
        </p:spPr>
      </p:pic>
      <p:sp>
        <p:nvSpPr>
          <p:cNvPr id="5" name="Tittel 1"/>
          <p:cNvSpPr txBox="1">
            <a:spLocks/>
          </p:cNvSpPr>
          <p:nvPr/>
        </p:nvSpPr>
        <p:spPr>
          <a:xfrm>
            <a:off x="2413856" y="2468007"/>
            <a:ext cx="1260969"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i="0" kern="1200">
                <a:solidFill>
                  <a:schemeClr val="bg1"/>
                </a:solidFill>
                <a:latin typeface="Calibri"/>
                <a:ea typeface="+mj-ea"/>
                <a:cs typeface="Calibri"/>
              </a:defRPr>
            </a:lvl1pPr>
          </a:lstStyle>
          <a:p>
            <a:pPr algn="r" rtl="1"/>
            <a:r>
              <a:rPr lang="ur-PK" sz="3200" b="1" dirty="0"/>
              <a:t>حصہ 4</a:t>
            </a:r>
            <a:endParaRPr lang="nb-NO" sz="3200" b="1" dirty="0"/>
          </a:p>
        </p:txBody>
      </p:sp>
      <p:sp>
        <p:nvSpPr>
          <p:cNvPr id="6" name="Plassholder for tekst 2"/>
          <p:cNvSpPr txBox="1">
            <a:spLocks/>
          </p:cNvSpPr>
          <p:nvPr/>
        </p:nvSpPr>
        <p:spPr>
          <a:xfrm>
            <a:off x="4071131" y="2335910"/>
            <a:ext cx="7736949" cy="4816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baseline="0">
                <a:solidFill>
                  <a:schemeClr val="tx1"/>
                </a:solidFill>
                <a:latin typeface="Calibri Light"/>
                <a:ea typeface="+mn-ea"/>
                <a:cs typeface="Calibri Light"/>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lgn="r" rtl="1">
              <a:lnSpc>
                <a:spcPct val="150000"/>
              </a:lnSpc>
              <a:spcAft>
                <a:spcPts val="800"/>
              </a:spcAft>
            </a:pPr>
            <a:r>
              <a:rPr lang="ar-SA" sz="2200" b="1" dirty="0">
                <a:effectLst/>
                <a:latin typeface="Calibri" panose="020F0502020204030204" pitchFamily="34" charset="0"/>
                <a:ea typeface="Calibri" panose="020F0502020204030204" pitchFamily="34" charset="0"/>
                <a:cs typeface="Calibri" panose="020F0502020204030204" pitchFamily="34" charset="0"/>
              </a:rPr>
              <a:t>کال شروع کرنا یا کال ریسیو کرنا</a:t>
            </a:r>
            <a:endParaRPr lang="en-AU" sz="22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35903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tredje side alt.jpg"/>
          <p:cNvPicPr>
            <a:picLocks noChangeAspect="1"/>
          </p:cNvPicPr>
          <p:nvPr/>
        </p:nvPicPr>
        <p:blipFill rotWithShape="1">
          <a:blip r:embed="rId3" cstate="print">
            <a:alphaModFix amt="35000"/>
            <a:extLst>
              <a:ext uri="{28A0092B-C50C-407E-A947-70E740481C1C}">
                <a14:useLocalDpi xmlns:a14="http://schemas.microsoft.com/office/drawing/2010/main" val="0"/>
              </a:ext>
            </a:extLst>
          </a:blip>
          <a:srcRect b="30"/>
          <a:stretch/>
        </p:blipFill>
        <p:spPr>
          <a:xfrm>
            <a:off x="-8" y="-4"/>
            <a:ext cx="12192000" cy="6855958"/>
          </a:xfrm>
          <a:prstGeom prst="rect">
            <a:avLst/>
          </a:prstGeom>
        </p:spPr>
      </p:pic>
      <p:sp>
        <p:nvSpPr>
          <p:cNvPr id="4" name="Tittel 1"/>
          <p:cNvSpPr>
            <a:spLocks noGrp="1"/>
          </p:cNvSpPr>
          <p:nvPr>
            <p:ph type="title" hasCustomPrompt="1"/>
          </p:nvPr>
        </p:nvSpPr>
        <p:spPr>
          <a:xfrm>
            <a:off x="4128368" y="4522156"/>
            <a:ext cx="4937937" cy="1363215"/>
          </a:xfrm>
        </p:spPr>
        <p:txBody>
          <a:bodyPr vert="horz" lIns="91440" tIns="45720" rIns="91440" bIns="45720" rtlCol="0" anchor="t">
            <a:normAutofit/>
          </a:bodyPr>
          <a:lstStyle>
            <a:lvl1pPr>
              <a:defRPr sz="2000">
                <a:solidFill>
                  <a:srgbClr val="000000"/>
                </a:solidFill>
              </a:defRPr>
            </a:lvl1pPr>
          </a:lstStyle>
          <a:p>
            <a:endParaRPr lang="en-US" sz="4400" kern="1200" dirty="0">
              <a:solidFill>
                <a:schemeClr val="tx1"/>
              </a:solidFill>
              <a:latin typeface="+mj-lt"/>
              <a:ea typeface="+mj-ea"/>
              <a:cs typeface="+mj-cs"/>
            </a:endParaRPr>
          </a:p>
        </p:txBody>
      </p:sp>
      <p:pic>
        <p:nvPicPr>
          <p:cNvPr id="16" name="Bilde 15">
            <a:extLst>
              <a:ext uri="{FF2B5EF4-FFF2-40B4-BE49-F238E27FC236}">
                <a16:creationId xmlns:a16="http://schemas.microsoft.com/office/drawing/2014/main" id="{941E8D5C-62E8-4C39-F422-6A1C02EF79EF}"/>
              </a:ext>
            </a:extLst>
          </p:cNvPr>
          <p:cNvPicPr>
            <a:picLocks noChangeAspect="1"/>
          </p:cNvPicPr>
          <p:nvPr/>
        </p:nvPicPr>
        <p:blipFill rotWithShape="1">
          <a:blip r:embed="rId4"/>
          <a:srcRect t="19456" r="2" b="20451"/>
          <a:stretch/>
        </p:blipFill>
        <p:spPr>
          <a:xfrm>
            <a:off x="1246573"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10" name="Bilde 9">
            <a:extLst>
              <a:ext uri="{FF2B5EF4-FFF2-40B4-BE49-F238E27FC236}">
                <a16:creationId xmlns:a16="http://schemas.microsoft.com/office/drawing/2014/main" id="{AA276BDB-D3AB-BACC-2A70-41CF8286BE38}"/>
              </a:ext>
            </a:extLst>
          </p:cNvPr>
          <p:cNvPicPr>
            <a:picLocks noChangeAspect="1"/>
          </p:cNvPicPr>
          <p:nvPr/>
        </p:nvPicPr>
        <p:blipFill rotWithShape="1">
          <a:blip r:embed="rId5"/>
          <a:srcRect l="11851" r="6921" b="2"/>
          <a:stretch/>
        </p:blipFill>
        <p:spPr>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pic>
        <p:nvPicPr>
          <p:cNvPr id="8" name="Bilde 7">
            <a:extLst>
              <a:ext uri="{FF2B5EF4-FFF2-40B4-BE49-F238E27FC236}">
                <a16:creationId xmlns:a16="http://schemas.microsoft.com/office/drawing/2014/main" id="{7CA2CD91-C034-3327-0CA5-D7D04620831B}"/>
              </a:ext>
            </a:extLst>
          </p:cNvPr>
          <p:cNvPicPr>
            <a:picLocks noChangeAspect="1"/>
          </p:cNvPicPr>
          <p:nvPr/>
        </p:nvPicPr>
        <p:blipFill rotWithShape="1">
          <a:blip r:embed="rId6"/>
          <a:srcRect t="4506" r="4" b="808"/>
          <a:stretch/>
        </p:blipFill>
        <p:spPr>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pic>
        <p:nvPicPr>
          <p:cNvPr id="14" name="Bilde 13">
            <a:extLst>
              <a:ext uri="{FF2B5EF4-FFF2-40B4-BE49-F238E27FC236}">
                <a16:creationId xmlns:a16="http://schemas.microsoft.com/office/drawing/2014/main" id="{3AD912C9-A34D-5AE4-46C9-221EE98CC1C4}"/>
              </a:ext>
            </a:extLst>
          </p:cNvPr>
          <p:cNvPicPr>
            <a:picLocks noChangeAspect="1"/>
          </p:cNvPicPr>
          <p:nvPr/>
        </p:nvPicPr>
        <p:blipFill rotWithShape="1">
          <a:blip r:embed="rId7"/>
          <a:srcRect l="7146" r="3910" b="3"/>
          <a:stretch/>
        </p:blipFill>
        <p:spPr>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pic>
        <p:nvPicPr>
          <p:cNvPr id="6" name="Bilde 5">
            <a:extLst>
              <a:ext uri="{FF2B5EF4-FFF2-40B4-BE49-F238E27FC236}">
                <a16:creationId xmlns:a16="http://schemas.microsoft.com/office/drawing/2014/main" id="{9EF238BD-FA27-B8EC-5413-BCBE5224B66F}"/>
              </a:ext>
            </a:extLst>
          </p:cNvPr>
          <p:cNvPicPr>
            <a:picLocks noChangeAspect="1"/>
          </p:cNvPicPr>
          <p:nvPr/>
        </p:nvPicPr>
        <p:blipFill rotWithShape="1">
          <a:blip r:embed="rId8"/>
          <a:srcRect l="23757" r="12359"/>
          <a:stretch/>
        </p:blipFill>
        <p:spPr>
          <a:xfrm>
            <a:off x="9363238"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spTree>
    <p:extLst>
      <p:ext uri="{BB962C8B-B14F-4D97-AF65-F5344CB8AC3E}">
        <p14:creationId xmlns:p14="http://schemas.microsoft.com/office/powerpoint/2010/main" val="284658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000"/>
                                  </p:stCondLst>
                                  <p:endCondLst>
                                    <p:cond evt="begin" delay="0">
                                      <p:tn val="5"/>
                                    </p:cond>
                                  </p:end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725"/>
            <a:ext cx="12192626" cy="6848755"/>
          </a:xfrm>
          <a:prstGeom prst="rect">
            <a:avLst/>
          </a:prstGeom>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algn="r" rtl="1"/>
            <a:r>
              <a:rPr lang="ar-SA" dirty="0">
                <a:effectLst/>
                <a:latin typeface="Calibri" panose="020F0502020204030204" pitchFamily="34" charset="0"/>
                <a:ea typeface="Calibri" panose="020F0502020204030204" pitchFamily="34" charset="0"/>
                <a:cs typeface="Calibri" panose="020F0502020204030204" pitchFamily="34" charset="0"/>
              </a:rPr>
              <a:t>کال شروع کرنا یا کال ریسیو کرنا</a:t>
            </a:r>
            <a:endParaRPr lang="nb-NO" dirty="0"/>
          </a:p>
        </p:txBody>
      </p:sp>
      <p:sp>
        <p:nvSpPr>
          <p:cNvPr id="1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9" name="Bilde 8" descr="nettbrette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0002" y="1674600"/>
            <a:ext cx="2307929" cy="3094892"/>
          </a:xfrm>
          <a:prstGeom prst="rect">
            <a:avLst/>
          </a:prstGeom>
        </p:spPr>
      </p:pic>
      <p:pic>
        <p:nvPicPr>
          <p:cNvPr id="10" name="Bilde 9"/>
          <p:cNvPicPr>
            <a:picLocks noChangeAspect="1"/>
          </p:cNvPicPr>
          <p:nvPr/>
        </p:nvPicPr>
        <p:blipFill>
          <a:blip r:embed="rId5"/>
          <a:stretch>
            <a:fillRect/>
          </a:stretch>
        </p:blipFill>
        <p:spPr>
          <a:xfrm>
            <a:off x="8568076" y="2291787"/>
            <a:ext cx="809168" cy="1765076"/>
          </a:xfrm>
          <a:prstGeom prst="rect">
            <a:avLst/>
          </a:prstGeom>
        </p:spPr>
      </p:pic>
      <p:pic>
        <p:nvPicPr>
          <p:cNvPr id="2" name="Bild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967055">
            <a:off x="3554082" y="2363162"/>
            <a:ext cx="373857" cy="1339087"/>
          </a:xfrm>
          <a:prstGeom prst="rect">
            <a:avLst/>
          </a:prstGeom>
        </p:spPr>
      </p:pic>
      <p:pic>
        <p:nvPicPr>
          <p:cNvPr id="3" name="Bild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57798" y="2810398"/>
            <a:ext cx="1188556" cy="533989"/>
          </a:xfrm>
          <a:prstGeom prst="rect">
            <a:avLst/>
          </a:prstGeom>
        </p:spPr>
      </p:pic>
      <p:pic>
        <p:nvPicPr>
          <p:cNvPr id="5" name="Bild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07045" y="1980010"/>
            <a:ext cx="1923077" cy="2499393"/>
          </a:xfrm>
          <a:prstGeom prst="rect">
            <a:avLst/>
          </a:prstGeom>
        </p:spPr>
      </p:pic>
    </p:spTree>
    <p:extLst>
      <p:ext uri="{BB962C8B-B14F-4D97-AF65-F5344CB8AC3E}">
        <p14:creationId xmlns:p14="http://schemas.microsoft.com/office/powerpoint/2010/main" val="818783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725"/>
            <a:ext cx="12192626" cy="6848755"/>
          </a:xfrm>
          <a:prstGeom prst="rect">
            <a:avLst/>
          </a:prstGeom>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algn="r" rtl="1"/>
            <a:r>
              <a:rPr lang="ar-SA" dirty="0">
                <a:effectLst/>
                <a:latin typeface="Calibri" panose="020F0502020204030204" pitchFamily="34" charset="0"/>
                <a:ea typeface="Calibri" panose="020F0502020204030204" pitchFamily="34" charset="0"/>
                <a:cs typeface="Calibri" panose="020F0502020204030204" pitchFamily="34" charset="0"/>
              </a:rPr>
              <a:t>کال شروع کرنا یا کال ریسیو کرنا</a:t>
            </a:r>
            <a:endParaRPr lang="nb-NO" dirty="0"/>
          </a:p>
        </p:txBody>
      </p:sp>
      <p:sp>
        <p:nvSpPr>
          <p:cNvPr id="1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9" name="Bilde 8" descr="nettbrette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0002" y="1674600"/>
            <a:ext cx="2307929" cy="3094892"/>
          </a:xfrm>
          <a:prstGeom prst="rect">
            <a:avLst/>
          </a:prstGeom>
        </p:spPr>
      </p:pic>
      <p:pic>
        <p:nvPicPr>
          <p:cNvPr id="10" name="Bilde 9"/>
          <p:cNvPicPr>
            <a:picLocks noChangeAspect="1"/>
          </p:cNvPicPr>
          <p:nvPr/>
        </p:nvPicPr>
        <p:blipFill>
          <a:blip r:embed="rId5"/>
          <a:stretch>
            <a:fillRect/>
          </a:stretch>
        </p:blipFill>
        <p:spPr>
          <a:xfrm>
            <a:off x="8568076" y="2291787"/>
            <a:ext cx="809168" cy="1765076"/>
          </a:xfrm>
          <a:prstGeom prst="rect">
            <a:avLst/>
          </a:prstGeom>
        </p:spPr>
      </p:pic>
      <p:pic>
        <p:nvPicPr>
          <p:cNvPr id="2" name="Bild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967055">
            <a:off x="3554082" y="2363162"/>
            <a:ext cx="373857" cy="1339087"/>
          </a:xfrm>
          <a:prstGeom prst="rect">
            <a:avLst/>
          </a:prstGeom>
        </p:spPr>
      </p:pic>
      <p:pic>
        <p:nvPicPr>
          <p:cNvPr id="3" name="Bild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57798" y="2810398"/>
            <a:ext cx="1188556" cy="533989"/>
          </a:xfrm>
          <a:prstGeom prst="rect">
            <a:avLst/>
          </a:prstGeom>
        </p:spPr>
      </p:pic>
      <p:pic>
        <p:nvPicPr>
          <p:cNvPr id="20" name="Bilde 19" descr="pekehånd.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8776" y="2139814"/>
            <a:ext cx="4697134" cy="5870176"/>
          </a:xfrm>
          <a:prstGeom prst="rect">
            <a:avLst/>
          </a:prstGeom>
        </p:spPr>
      </p:pic>
      <p:pic>
        <p:nvPicPr>
          <p:cNvPr id="5" name="Bild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07045" y="1980010"/>
            <a:ext cx="1923077" cy="2499393"/>
          </a:xfrm>
          <a:prstGeom prst="rect">
            <a:avLst/>
          </a:prstGeom>
        </p:spPr>
      </p:pic>
    </p:spTree>
    <p:extLst>
      <p:ext uri="{BB962C8B-B14F-4D97-AF65-F5344CB8AC3E}">
        <p14:creationId xmlns:p14="http://schemas.microsoft.com/office/powerpoint/2010/main" val="548866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algn="r" rtl="1"/>
            <a:r>
              <a:rPr lang="ar-SA" dirty="0">
                <a:effectLst/>
                <a:latin typeface="Calibri" panose="020F0502020204030204" pitchFamily="34" charset="0"/>
                <a:ea typeface="Calibri" panose="020F0502020204030204" pitchFamily="34" charset="0"/>
                <a:cs typeface="Calibri" panose="020F0502020204030204" pitchFamily="34" charset="0"/>
              </a:rPr>
              <a:t>کال شروع کرنا یا کال ریسیو کرنا</a:t>
            </a:r>
            <a:endParaRPr lang="nb-NO" dirty="0"/>
          </a:p>
        </p:txBody>
      </p:sp>
      <p:sp>
        <p:nvSpPr>
          <p:cNvPr id="1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15" name="Bilde 14" descr="nettbrette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0002" y="1674600"/>
            <a:ext cx="2307929" cy="3094892"/>
          </a:xfrm>
          <a:prstGeom prst="rect">
            <a:avLst/>
          </a:prstGeom>
        </p:spPr>
      </p:pic>
      <p:pic>
        <p:nvPicPr>
          <p:cNvPr id="18" name="Bild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8967055">
            <a:off x="3554082" y="2363162"/>
            <a:ext cx="373857" cy="1339087"/>
          </a:xfrm>
          <a:prstGeom prst="rect">
            <a:avLst/>
          </a:prstGeom>
        </p:spPr>
      </p:pic>
      <p:pic>
        <p:nvPicPr>
          <p:cNvPr id="19" name="Bild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7798" y="2810398"/>
            <a:ext cx="1188556" cy="533989"/>
          </a:xfrm>
          <a:prstGeom prst="rect">
            <a:avLst/>
          </a:prstGeom>
        </p:spPr>
      </p:pic>
      <p:pic>
        <p:nvPicPr>
          <p:cNvPr id="11" name="Bilde 10" descr="pekehån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8531" y="2071996"/>
            <a:ext cx="4697134" cy="5870176"/>
          </a:xfrm>
          <a:prstGeom prst="rect">
            <a:avLst/>
          </a:prstGeom>
        </p:spPr>
      </p:pic>
      <p:pic>
        <p:nvPicPr>
          <p:cNvPr id="2" name="Bild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97975" y="1956898"/>
            <a:ext cx="1944547" cy="2590659"/>
          </a:xfrm>
          <a:prstGeom prst="rect">
            <a:avLst/>
          </a:prstGeom>
        </p:spPr>
      </p:pic>
      <p:pic>
        <p:nvPicPr>
          <p:cNvPr id="14" name="Bilde 13"/>
          <p:cNvPicPr>
            <a:picLocks noChangeAspect="1"/>
          </p:cNvPicPr>
          <p:nvPr/>
        </p:nvPicPr>
        <p:blipFill>
          <a:blip r:embed="rId9"/>
          <a:stretch>
            <a:fillRect/>
          </a:stretch>
        </p:blipFill>
        <p:spPr>
          <a:xfrm>
            <a:off x="8568076" y="2291787"/>
            <a:ext cx="809168" cy="1765076"/>
          </a:xfrm>
          <a:prstGeom prst="rect">
            <a:avLst/>
          </a:prstGeom>
        </p:spPr>
      </p:pic>
    </p:spTree>
    <p:extLst>
      <p:ext uri="{BB962C8B-B14F-4D97-AF65-F5344CB8AC3E}">
        <p14:creationId xmlns:p14="http://schemas.microsoft.com/office/powerpoint/2010/main" val="1363727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sp>
        <p:nvSpPr>
          <p:cNvPr id="5"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lvl="0" algn="r" rtl="1">
              <a:lnSpc>
                <a:spcPct val="150000"/>
              </a:lnSpc>
              <a:spcAft>
                <a:spcPts val="800"/>
              </a:spcAft>
            </a:pPr>
            <a:r>
              <a:rPr lang="ar-SA" dirty="0">
                <a:effectLst/>
                <a:latin typeface="Calibri" panose="020F0502020204030204" pitchFamily="34" charset="0"/>
                <a:ea typeface="Calibri" panose="020F0502020204030204" pitchFamily="34" charset="0"/>
                <a:cs typeface="Calibri" panose="020F0502020204030204" pitchFamily="34" charset="0"/>
              </a:rPr>
              <a:t>کال شروع کرنا یا کال ریسیو کرنا</a:t>
            </a:r>
            <a:endParaRPr lang="en-AU"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4" name="Plassholder for innhold 2" descr="Et bilde som inneholder skjermbilde, Grafikk, sirkel, Fargerikt&#10;&#10;Automatisk generert beskrivelse">
            <a:extLst>
              <a:ext uri="{FF2B5EF4-FFF2-40B4-BE49-F238E27FC236}">
                <a16:creationId xmlns:a16="http://schemas.microsoft.com/office/drawing/2014/main" id="{86161A56-A97D-E2C5-5ABB-905701AE8B3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546228" y="2711463"/>
            <a:ext cx="6583729" cy="2904407"/>
          </a:xfrm>
        </p:spPr>
      </p:pic>
      <p:pic>
        <p:nvPicPr>
          <p:cNvPr id="7" name="Bilde 6">
            <a:extLst>
              <a:ext uri="{FF2B5EF4-FFF2-40B4-BE49-F238E27FC236}">
                <a16:creationId xmlns:a16="http://schemas.microsoft.com/office/drawing/2014/main" id="{3B514BAA-965D-C652-6E7E-B7E68E857EE2}"/>
              </a:ext>
            </a:extLst>
          </p:cNvPr>
          <p:cNvPicPr>
            <a:picLocks noChangeAspect="1"/>
          </p:cNvPicPr>
          <p:nvPr/>
        </p:nvPicPr>
        <p:blipFill>
          <a:blip r:embed="rId5"/>
          <a:stretch>
            <a:fillRect/>
          </a:stretch>
        </p:blipFill>
        <p:spPr>
          <a:xfrm>
            <a:off x="5137188" y="3630191"/>
            <a:ext cx="1190791" cy="1066949"/>
          </a:xfrm>
          <a:prstGeom prst="rect">
            <a:avLst/>
          </a:prstGeom>
        </p:spPr>
      </p:pic>
    </p:spTree>
    <p:extLst>
      <p:ext uri="{BB962C8B-B14F-4D97-AF65-F5344CB8AC3E}">
        <p14:creationId xmlns:p14="http://schemas.microsoft.com/office/powerpoint/2010/main" val="3159547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pic>
        <p:nvPicPr>
          <p:cNvPr id="2" name="Plassholder for innhold 2" descr="Et bilde som inneholder skjermbilde, Grafikk, sirkel, Fargerikt&#10;&#10;Automatisk generert beskrivelse">
            <a:extLst>
              <a:ext uri="{FF2B5EF4-FFF2-40B4-BE49-F238E27FC236}">
                <a16:creationId xmlns:a16="http://schemas.microsoft.com/office/drawing/2014/main" id="{F9B62D70-0211-8FB3-1CBD-C26E02D197B9}"/>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608835" y="1948627"/>
            <a:ext cx="6583729" cy="2904407"/>
          </a:xfrm>
        </p:spPr>
      </p:pic>
      <p:sp>
        <p:nvSpPr>
          <p:cNvPr id="6"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algn="r" rtl="1"/>
            <a:r>
              <a:rPr lang="ar-SA" dirty="0">
                <a:effectLst/>
                <a:latin typeface="Calibri" panose="020F0502020204030204" pitchFamily="34" charset="0"/>
                <a:ea typeface="Calibri" panose="020F0502020204030204" pitchFamily="34" charset="0"/>
                <a:cs typeface="Calibri" panose="020F0502020204030204" pitchFamily="34" charset="0"/>
              </a:rPr>
              <a:t>کال شروع کرنا یا کال ریسیو کرنا</a:t>
            </a:r>
            <a:endParaRPr lang="nb-NO" dirty="0"/>
          </a:p>
        </p:txBody>
      </p:sp>
      <p:sp>
        <p:nvSpPr>
          <p:cNvPr id="7"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11" name="Bilde 10" descr="pekehån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4634" y="2895525"/>
            <a:ext cx="4078531" cy="5097085"/>
          </a:xfrm>
          <a:prstGeom prst="rect">
            <a:avLst/>
          </a:prstGeom>
        </p:spPr>
      </p:pic>
      <p:pic>
        <p:nvPicPr>
          <p:cNvPr id="4" name="Bilde 3">
            <a:extLst>
              <a:ext uri="{FF2B5EF4-FFF2-40B4-BE49-F238E27FC236}">
                <a16:creationId xmlns:a16="http://schemas.microsoft.com/office/drawing/2014/main" id="{7CD13732-16BA-5636-8D32-6337B932B913}"/>
              </a:ext>
            </a:extLst>
          </p:cNvPr>
          <p:cNvPicPr>
            <a:picLocks noChangeAspect="1"/>
          </p:cNvPicPr>
          <p:nvPr/>
        </p:nvPicPr>
        <p:blipFill>
          <a:blip r:embed="rId6"/>
          <a:stretch>
            <a:fillRect/>
          </a:stretch>
        </p:blipFill>
        <p:spPr>
          <a:xfrm>
            <a:off x="5195804" y="2895525"/>
            <a:ext cx="1190791" cy="1066949"/>
          </a:xfrm>
          <a:prstGeom prst="rect">
            <a:avLst/>
          </a:prstGeom>
        </p:spPr>
      </p:pic>
    </p:spTree>
    <p:extLst>
      <p:ext uri="{BB962C8B-B14F-4D97-AF65-F5344CB8AC3E}">
        <p14:creationId xmlns:p14="http://schemas.microsoft.com/office/powerpoint/2010/main" val="2643142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pic>
        <p:nvPicPr>
          <p:cNvPr id="2" name="Plassholder for innhold 2" descr="Et bilde som inneholder skjermbilde, Grafikk, sirkel, Fargerikt&#10;&#10;Automatisk generert beskrivelse">
            <a:extLst>
              <a:ext uri="{FF2B5EF4-FFF2-40B4-BE49-F238E27FC236}">
                <a16:creationId xmlns:a16="http://schemas.microsoft.com/office/drawing/2014/main" id="{DD82EAA9-F45E-B146-05ED-23D3ED15439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770470" y="1976796"/>
            <a:ext cx="6583729" cy="2904407"/>
          </a:xfrm>
        </p:spPr>
      </p:pic>
      <p:sp>
        <p:nvSpPr>
          <p:cNvPr id="6"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algn="r" rtl="1"/>
            <a:r>
              <a:rPr lang="ar-SA" dirty="0">
                <a:effectLst/>
                <a:latin typeface="Calibri" panose="020F0502020204030204" pitchFamily="34" charset="0"/>
                <a:ea typeface="Calibri" panose="020F0502020204030204" pitchFamily="34" charset="0"/>
                <a:cs typeface="Calibri" panose="020F0502020204030204" pitchFamily="34" charset="0"/>
              </a:rPr>
              <a:t>کال شروع کرنا یا کال ریسیو کرنا</a:t>
            </a:r>
            <a:endParaRPr lang="nb-NO" dirty="0"/>
          </a:p>
        </p:txBody>
      </p:sp>
      <p:sp>
        <p:nvSpPr>
          <p:cNvPr id="7"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11" name="Bilde 10" descr="pekehån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9508" y="2925086"/>
            <a:ext cx="4078531" cy="5097085"/>
          </a:xfrm>
          <a:prstGeom prst="rect">
            <a:avLst/>
          </a:prstGeom>
        </p:spPr>
      </p:pic>
      <p:pic>
        <p:nvPicPr>
          <p:cNvPr id="3" name="Bilde 2">
            <a:extLst>
              <a:ext uri="{FF2B5EF4-FFF2-40B4-BE49-F238E27FC236}">
                <a16:creationId xmlns:a16="http://schemas.microsoft.com/office/drawing/2014/main" id="{B3A9C4B3-2B33-C4FF-A206-8EB9BEDD48E6}"/>
              </a:ext>
            </a:extLst>
          </p:cNvPr>
          <p:cNvPicPr>
            <a:picLocks noChangeAspect="1"/>
          </p:cNvPicPr>
          <p:nvPr/>
        </p:nvPicPr>
        <p:blipFill>
          <a:blip r:embed="rId6"/>
          <a:stretch>
            <a:fillRect/>
          </a:stretch>
        </p:blipFill>
        <p:spPr>
          <a:xfrm>
            <a:off x="5421066" y="2925086"/>
            <a:ext cx="1190791" cy="1066949"/>
          </a:xfrm>
          <a:prstGeom prst="rect">
            <a:avLst/>
          </a:prstGeom>
        </p:spPr>
      </p:pic>
    </p:spTree>
    <p:extLst>
      <p:ext uri="{BB962C8B-B14F-4D97-AF65-F5344CB8AC3E}">
        <p14:creationId xmlns:p14="http://schemas.microsoft.com/office/powerpoint/2010/main" val="953306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pic>
        <p:nvPicPr>
          <p:cNvPr id="3" name="Bilde 2">
            <a:extLst>
              <a:ext uri="{FF2B5EF4-FFF2-40B4-BE49-F238E27FC236}">
                <a16:creationId xmlns:a16="http://schemas.microsoft.com/office/drawing/2014/main" id="{18CE463F-E219-7AEF-D2F8-C6DB9B62AAFF}"/>
              </a:ext>
            </a:extLst>
          </p:cNvPr>
          <p:cNvPicPr>
            <a:picLocks noChangeAspect="1"/>
          </p:cNvPicPr>
          <p:nvPr/>
        </p:nvPicPr>
        <p:blipFill>
          <a:blip r:embed="rId4"/>
          <a:stretch>
            <a:fillRect/>
          </a:stretch>
        </p:blipFill>
        <p:spPr>
          <a:xfrm>
            <a:off x="3210304" y="1770765"/>
            <a:ext cx="5068007" cy="2191056"/>
          </a:xfrm>
          <a:prstGeom prst="rect">
            <a:avLst/>
          </a:prstGeom>
        </p:spPr>
      </p:pic>
      <p:sp>
        <p:nvSpPr>
          <p:cNvPr id="6"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algn="r" rtl="1"/>
            <a:r>
              <a:rPr lang="ar-SA" dirty="0">
                <a:effectLst/>
                <a:latin typeface="Calibri" panose="020F0502020204030204" pitchFamily="34" charset="0"/>
                <a:ea typeface="Calibri" panose="020F0502020204030204" pitchFamily="34" charset="0"/>
                <a:cs typeface="Calibri" panose="020F0502020204030204" pitchFamily="34" charset="0"/>
              </a:rPr>
              <a:t>کال شروع کرنا یا کال ریسیو کرنا</a:t>
            </a:r>
            <a:endParaRPr lang="nb-NO" dirty="0"/>
          </a:p>
        </p:txBody>
      </p:sp>
      <p:sp>
        <p:nvSpPr>
          <p:cNvPr id="7"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9" name="Bilde 8" descr="pekehån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0503" y="2503242"/>
            <a:ext cx="4078531" cy="5097085"/>
          </a:xfrm>
          <a:prstGeom prst="rect">
            <a:avLst/>
          </a:prstGeom>
        </p:spPr>
      </p:pic>
    </p:spTree>
    <p:extLst>
      <p:ext uri="{BB962C8B-B14F-4D97-AF65-F5344CB8AC3E}">
        <p14:creationId xmlns:p14="http://schemas.microsoft.com/office/powerpoint/2010/main" val="3309455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andre side al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330"/>
            <a:ext cx="12192626" cy="6848755"/>
          </a:xfrm>
          <a:prstGeom prst="rect">
            <a:avLst/>
          </a:prstGeom>
        </p:spPr>
      </p:pic>
      <p:sp>
        <p:nvSpPr>
          <p:cNvPr id="4" name="Tittel 1"/>
          <p:cNvSpPr txBox="1">
            <a:spLocks/>
          </p:cNvSpPr>
          <p:nvPr/>
        </p:nvSpPr>
        <p:spPr>
          <a:xfrm>
            <a:off x="2413856" y="2468007"/>
            <a:ext cx="1260969"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i="0" kern="1200">
                <a:solidFill>
                  <a:schemeClr val="bg1"/>
                </a:solidFill>
                <a:latin typeface="Calibri"/>
                <a:ea typeface="+mj-ea"/>
                <a:cs typeface="Calibri"/>
              </a:defRPr>
            </a:lvl1pPr>
          </a:lstStyle>
          <a:p>
            <a:pPr algn="r" rtl="1"/>
            <a:r>
              <a:rPr lang="ur-PK" sz="3200" b="1" dirty="0"/>
              <a:t>حصہ 1</a:t>
            </a:r>
            <a:endParaRPr lang="nb-NO" sz="3200" b="1" dirty="0"/>
          </a:p>
        </p:txBody>
      </p:sp>
      <p:sp>
        <p:nvSpPr>
          <p:cNvPr id="5" name="Plassholder for tekst 2"/>
          <p:cNvSpPr txBox="1">
            <a:spLocks/>
          </p:cNvSpPr>
          <p:nvPr/>
        </p:nvSpPr>
        <p:spPr>
          <a:xfrm>
            <a:off x="4071131" y="2347485"/>
            <a:ext cx="7736949" cy="4816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baseline="0">
                <a:solidFill>
                  <a:schemeClr val="tx1"/>
                </a:solidFill>
                <a:latin typeface="Calibri Light"/>
                <a:ea typeface="+mn-ea"/>
                <a:cs typeface="Calibri Light"/>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lgn="r" rtl="1">
              <a:lnSpc>
                <a:spcPct val="150000"/>
              </a:lnSpc>
              <a:spcBef>
                <a:spcPts val="0"/>
              </a:spcBef>
            </a:pPr>
            <a:r>
              <a:rPr lang="ur-PK" sz="2400" b="1" dirty="0">
                <a:effectLst/>
                <a:latin typeface="Calibri" panose="020F0502020204030204" pitchFamily="34" charset="0"/>
                <a:ea typeface="Calibri" panose="020F0502020204030204" pitchFamily="34" charset="0"/>
                <a:cs typeface="Calibri" panose="020F0502020204030204" pitchFamily="34" charset="0"/>
              </a:rPr>
              <a:t>ڈیجیٹل میٹنگ پلیسز  سے </a:t>
            </a:r>
            <a:r>
              <a:rPr lang="ar-SA" sz="2400" b="1" dirty="0">
                <a:effectLst/>
                <a:latin typeface="Calibri" panose="020F0502020204030204" pitchFamily="34" charset="0"/>
                <a:ea typeface="Calibri" panose="020F0502020204030204" pitchFamily="34" charset="0"/>
                <a:cs typeface="Calibri" panose="020F0502020204030204" pitchFamily="34" charset="0"/>
              </a:rPr>
              <a:t>کیا مراد ہے؟</a:t>
            </a:r>
            <a:endParaRPr lang="en-AU" sz="24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76309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pic>
        <p:nvPicPr>
          <p:cNvPr id="33" name="Bilde 32" descr="nettbrett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1641" y="1503824"/>
            <a:ext cx="2738669" cy="3672507"/>
          </a:xfrm>
          <a:prstGeom prst="rect">
            <a:avLst/>
          </a:prstGeom>
        </p:spPr>
      </p:pic>
      <p:pic>
        <p:nvPicPr>
          <p:cNvPr id="34" name="Bild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0820" y="1841719"/>
            <a:ext cx="2252527" cy="3003370"/>
          </a:xfrm>
          <a:prstGeom prst="rect">
            <a:avLst/>
          </a:prstGeom>
          <a:ln>
            <a:solidFill>
              <a:srgbClr val="000000"/>
            </a:solidFill>
          </a:ln>
        </p:spPr>
      </p:pic>
      <p:sp>
        <p:nvSpPr>
          <p:cNvPr id="35" name="Tittel 1"/>
          <p:cNvSpPr txBox="1">
            <a:spLocks/>
          </p:cNvSpPr>
          <p:nvPr/>
        </p:nvSpPr>
        <p:spPr>
          <a:xfrm>
            <a:off x="2928395" y="5474508"/>
            <a:ext cx="788484"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kern="1200">
                <a:solidFill>
                  <a:srgbClr val="000000"/>
                </a:solidFill>
                <a:latin typeface="+mj-lt"/>
                <a:ea typeface="+mj-ea"/>
                <a:cs typeface="+mj-cs"/>
              </a:defRPr>
            </a:lvl1pPr>
          </a:lstStyle>
          <a:p>
            <a:pPr algn="ctr"/>
            <a:r>
              <a:rPr lang="nb-NO" b="1" dirty="0">
                <a:solidFill>
                  <a:srgbClr val="FF0000"/>
                </a:solidFill>
                <a:latin typeface="+mn-lt"/>
              </a:rPr>
              <a:t>Kari</a:t>
            </a:r>
          </a:p>
        </p:txBody>
      </p:sp>
      <p:sp>
        <p:nvSpPr>
          <p:cNvPr id="12"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algn="r" rtl="1"/>
            <a:r>
              <a:rPr lang="ar-SA" dirty="0">
                <a:effectLst/>
                <a:latin typeface="Calibri" panose="020F0502020204030204" pitchFamily="34" charset="0"/>
                <a:ea typeface="Calibri" panose="020F0502020204030204" pitchFamily="34" charset="0"/>
                <a:cs typeface="Calibri" panose="020F0502020204030204" pitchFamily="34" charset="0"/>
              </a:rPr>
              <a:t>کال شروع کرنا یا کال ریسیو کرنا</a:t>
            </a:r>
            <a:endParaRPr lang="nb-NO" dirty="0"/>
          </a:p>
        </p:txBody>
      </p:sp>
      <p:sp>
        <p:nvSpPr>
          <p:cNvPr id="1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sp>
        <p:nvSpPr>
          <p:cNvPr id="6" name="Ellipse 5"/>
          <p:cNvSpPr/>
          <p:nvPr/>
        </p:nvSpPr>
        <p:spPr>
          <a:xfrm>
            <a:off x="4018756" y="4277916"/>
            <a:ext cx="763876" cy="71626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5" name="Rett pil 24"/>
          <p:cNvCxnSpPr/>
          <p:nvPr/>
        </p:nvCxnSpPr>
        <p:spPr>
          <a:xfrm flipV="1">
            <a:off x="3716879" y="5002067"/>
            <a:ext cx="520071" cy="62308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Rett pil 28"/>
          <p:cNvCxnSpPr/>
          <p:nvPr/>
        </p:nvCxnSpPr>
        <p:spPr>
          <a:xfrm flipH="1" flipV="1">
            <a:off x="4097438" y="3472397"/>
            <a:ext cx="3899135" cy="191362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Tittel 1"/>
          <p:cNvSpPr txBox="1">
            <a:spLocks/>
          </p:cNvSpPr>
          <p:nvPr/>
        </p:nvSpPr>
        <p:spPr>
          <a:xfrm>
            <a:off x="7996573" y="5474508"/>
            <a:ext cx="860815"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kern="1200">
                <a:solidFill>
                  <a:srgbClr val="000000"/>
                </a:solidFill>
                <a:latin typeface="+mj-lt"/>
                <a:ea typeface="+mj-ea"/>
                <a:cs typeface="+mj-cs"/>
              </a:defRPr>
            </a:lvl1pPr>
          </a:lstStyle>
          <a:p>
            <a:pPr algn="ctr"/>
            <a:r>
              <a:rPr lang="nb-NO" b="1" dirty="0">
                <a:solidFill>
                  <a:srgbClr val="FF0000"/>
                </a:solidFill>
                <a:latin typeface="+mn-lt"/>
              </a:rPr>
              <a:t>Ola</a:t>
            </a:r>
          </a:p>
        </p:txBody>
      </p:sp>
      <p:pic>
        <p:nvPicPr>
          <p:cNvPr id="38" name="Bilde 37" descr="laptop.png"/>
          <p:cNvPicPr>
            <a:picLocks noChangeAspect="1"/>
          </p:cNvPicPr>
          <p:nvPr/>
        </p:nvPicPr>
        <p:blipFill>
          <a:blip r:embed="rId6" cstate="print">
            <a:alphaModFix amt="20000"/>
            <a:extLst>
              <a:ext uri="{28A0092B-C50C-407E-A947-70E740481C1C}">
                <a14:useLocalDpi xmlns:a14="http://schemas.microsoft.com/office/drawing/2010/main" val="0"/>
              </a:ext>
            </a:extLst>
          </a:blip>
          <a:stretch>
            <a:fillRect/>
          </a:stretch>
        </p:blipFill>
        <p:spPr>
          <a:xfrm>
            <a:off x="5816278" y="1503824"/>
            <a:ext cx="6420775" cy="3531155"/>
          </a:xfrm>
          <a:prstGeom prst="rect">
            <a:avLst/>
          </a:prstGeom>
        </p:spPr>
      </p:pic>
    </p:spTree>
    <p:extLst>
      <p:ext uri="{BB962C8B-B14F-4D97-AF65-F5344CB8AC3E}">
        <p14:creationId xmlns:p14="http://schemas.microsoft.com/office/powerpoint/2010/main" val="3613874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e 10"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480"/>
            <a:ext cx="12192626" cy="6848755"/>
          </a:xfrm>
          <a:prstGeom prst="rect">
            <a:avLst/>
          </a:prstGeom>
        </p:spPr>
      </p:pic>
      <p:pic>
        <p:nvPicPr>
          <p:cNvPr id="18" name="Bilde 17" descr="laptop.png"/>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5642250" y="1512929"/>
            <a:ext cx="6572590" cy="3614647"/>
          </a:xfrm>
          <a:prstGeom prst="rect">
            <a:avLst/>
          </a:prstGeom>
        </p:spPr>
      </p:pic>
      <p:pic>
        <p:nvPicPr>
          <p:cNvPr id="14" name="Bilde 13"/>
          <p:cNvPicPr>
            <a:picLocks noChangeAspect="1"/>
          </p:cNvPicPr>
          <p:nvPr/>
        </p:nvPicPr>
        <p:blipFill>
          <a:blip r:embed="rId5"/>
          <a:stretch>
            <a:fillRect/>
          </a:stretch>
        </p:blipFill>
        <p:spPr>
          <a:xfrm>
            <a:off x="6881951" y="1873893"/>
            <a:ext cx="3007203" cy="1916312"/>
          </a:xfrm>
          <a:prstGeom prst="rect">
            <a:avLst/>
          </a:prstGeom>
        </p:spPr>
      </p:pic>
      <p:sp>
        <p:nvSpPr>
          <p:cNvPr id="15"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lvl="0" algn="r" rtl="1">
              <a:lnSpc>
                <a:spcPct val="150000"/>
              </a:lnSpc>
              <a:spcAft>
                <a:spcPts val="800"/>
              </a:spcAft>
            </a:pPr>
            <a:r>
              <a:rPr lang="ar-SA" dirty="0">
                <a:effectLst/>
                <a:latin typeface="Calibri" panose="020F0502020204030204" pitchFamily="34" charset="0"/>
                <a:ea typeface="Calibri" panose="020F0502020204030204" pitchFamily="34" charset="0"/>
                <a:cs typeface="Calibri" panose="020F0502020204030204" pitchFamily="34" charset="0"/>
              </a:rPr>
              <a:t>کال شروع کرنا یا کال ریسیو کرنا</a:t>
            </a:r>
            <a:endParaRPr lang="en-AU" dirty="0">
              <a:effectLst/>
              <a:latin typeface="Calibri" panose="020F0502020204030204" pitchFamily="34" charset="0"/>
              <a:ea typeface="Calibri" panose="020F0502020204030204" pitchFamily="34" charset="0"/>
              <a:cs typeface="Arial" panose="020B0604020202020204" pitchFamily="34" charset="0"/>
            </a:endParaRPr>
          </a:p>
        </p:txBody>
      </p:sp>
      <p:sp>
        <p:nvSpPr>
          <p:cNvPr id="16"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34" name="Bilde 33" descr="nettbrette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71641" y="1503824"/>
            <a:ext cx="2738669" cy="3672507"/>
          </a:xfrm>
          <a:prstGeom prst="rect">
            <a:avLst/>
          </a:prstGeom>
        </p:spPr>
      </p:pic>
      <p:pic>
        <p:nvPicPr>
          <p:cNvPr id="35" name="Bilde 34"/>
          <p:cNvPicPr>
            <a:picLocks noChangeAspect="1"/>
          </p:cNvPicPr>
          <p:nvPr/>
        </p:nvPicPr>
        <p:blipFill>
          <a:blip r:embed="rId7" cstate="print">
            <a:alphaModFix/>
            <a:extLst>
              <a:ext uri="{28A0092B-C50C-407E-A947-70E740481C1C}">
                <a14:useLocalDpi xmlns:a14="http://schemas.microsoft.com/office/drawing/2010/main" val="0"/>
              </a:ext>
            </a:extLst>
          </a:blip>
          <a:stretch>
            <a:fillRect/>
          </a:stretch>
        </p:blipFill>
        <p:spPr>
          <a:xfrm>
            <a:off x="2330820" y="1841719"/>
            <a:ext cx="2252527" cy="3003370"/>
          </a:xfrm>
          <a:prstGeom prst="rect">
            <a:avLst/>
          </a:prstGeom>
          <a:ln>
            <a:solidFill>
              <a:srgbClr val="000000"/>
            </a:solidFill>
          </a:ln>
        </p:spPr>
      </p:pic>
      <p:sp>
        <p:nvSpPr>
          <p:cNvPr id="37" name="Ellipse 36"/>
          <p:cNvSpPr/>
          <p:nvPr/>
        </p:nvSpPr>
        <p:spPr>
          <a:xfrm>
            <a:off x="4018756" y="4277916"/>
            <a:ext cx="763876" cy="71626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5" name="Rett pil 24"/>
          <p:cNvCxnSpPr/>
          <p:nvPr/>
        </p:nvCxnSpPr>
        <p:spPr>
          <a:xfrm flipV="1">
            <a:off x="4782632" y="3038039"/>
            <a:ext cx="3493267" cy="146450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Rett pil 39"/>
          <p:cNvCxnSpPr/>
          <p:nvPr/>
        </p:nvCxnSpPr>
        <p:spPr>
          <a:xfrm flipH="1">
            <a:off x="3747454" y="4939773"/>
            <a:ext cx="431007" cy="57590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ittel 1"/>
          <p:cNvSpPr txBox="1">
            <a:spLocks/>
          </p:cNvSpPr>
          <p:nvPr/>
        </p:nvSpPr>
        <p:spPr>
          <a:xfrm>
            <a:off x="2928395" y="5474508"/>
            <a:ext cx="788484"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kern="1200">
                <a:solidFill>
                  <a:srgbClr val="000000"/>
                </a:solidFill>
                <a:latin typeface="+mj-lt"/>
                <a:ea typeface="+mj-ea"/>
                <a:cs typeface="+mj-cs"/>
              </a:defRPr>
            </a:lvl1pPr>
          </a:lstStyle>
          <a:p>
            <a:pPr algn="ctr"/>
            <a:r>
              <a:rPr lang="nb-NO" b="1" dirty="0">
                <a:solidFill>
                  <a:srgbClr val="FF0000"/>
                </a:solidFill>
                <a:latin typeface="+mn-lt"/>
              </a:rPr>
              <a:t>Kari</a:t>
            </a:r>
          </a:p>
        </p:txBody>
      </p:sp>
      <p:sp>
        <p:nvSpPr>
          <p:cNvPr id="19" name="Tittel 1"/>
          <p:cNvSpPr txBox="1">
            <a:spLocks/>
          </p:cNvSpPr>
          <p:nvPr/>
        </p:nvSpPr>
        <p:spPr>
          <a:xfrm>
            <a:off x="7995479" y="5428267"/>
            <a:ext cx="860815"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kern="1200">
                <a:solidFill>
                  <a:srgbClr val="000000"/>
                </a:solidFill>
                <a:latin typeface="+mj-lt"/>
                <a:ea typeface="+mj-ea"/>
                <a:cs typeface="+mj-cs"/>
              </a:defRPr>
            </a:lvl1pPr>
          </a:lstStyle>
          <a:p>
            <a:pPr algn="ctr"/>
            <a:r>
              <a:rPr lang="nb-NO" b="1" dirty="0">
                <a:solidFill>
                  <a:schemeClr val="tx1"/>
                </a:solidFill>
                <a:latin typeface="+mn-lt"/>
              </a:rPr>
              <a:t>Ola</a:t>
            </a:r>
          </a:p>
        </p:txBody>
      </p:sp>
    </p:spTree>
    <p:extLst>
      <p:ext uri="{BB962C8B-B14F-4D97-AF65-F5344CB8AC3E}">
        <p14:creationId xmlns:p14="http://schemas.microsoft.com/office/powerpoint/2010/main" val="885003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e 11"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pic>
        <p:nvPicPr>
          <p:cNvPr id="42" name="Bilde 41" descr="laptop.png"/>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5642250" y="1512929"/>
            <a:ext cx="6572590" cy="3614647"/>
          </a:xfrm>
          <a:prstGeom prst="rect">
            <a:avLst/>
          </a:prstGeom>
        </p:spPr>
      </p:pic>
      <p:pic>
        <p:nvPicPr>
          <p:cNvPr id="43" name="Bilde 42"/>
          <p:cNvPicPr>
            <a:picLocks noChangeAspect="1"/>
          </p:cNvPicPr>
          <p:nvPr/>
        </p:nvPicPr>
        <p:blipFill>
          <a:blip r:embed="rId5"/>
          <a:stretch>
            <a:fillRect/>
          </a:stretch>
        </p:blipFill>
        <p:spPr>
          <a:xfrm>
            <a:off x="6844451" y="1864869"/>
            <a:ext cx="3051903" cy="1916312"/>
          </a:xfrm>
          <a:prstGeom prst="rect">
            <a:avLst/>
          </a:prstGeom>
        </p:spPr>
      </p:pic>
      <p:sp>
        <p:nvSpPr>
          <p:cNvPr id="15"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algn="r" rtl="1"/>
            <a:r>
              <a:rPr lang="ar-SA" dirty="0">
                <a:effectLst/>
                <a:latin typeface="Calibri" panose="020F0502020204030204" pitchFamily="34" charset="0"/>
                <a:ea typeface="Calibri" panose="020F0502020204030204" pitchFamily="34" charset="0"/>
                <a:cs typeface="Calibri" panose="020F0502020204030204" pitchFamily="34" charset="0"/>
              </a:rPr>
              <a:t>کال شروع کرنا یا کال ریسیو کرنا</a:t>
            </a:r>
            <a:endParaRPr lang="nb-NO" dirty="0"/>
          </a:p>
        </p:txBody>
      </p:sp>
      <p:sp>
        <p:nvSpPr>
          <p:cNvPr id="16"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19" name="Bilde 18" descr="nettbrette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2891" y="1484536"/>
            <a:ext cx="2738669" cy="3672507"/>
          </a:xfrm>
          <a:prstGeom prst="rect">
            <a:avLst/>
          </a:prstGeom>
        </p:spPr>
      </p:pic>
      <p:pic>
        <p:nvPicPr>
          <p:cNvPr id="20" name="Bild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12070" y="1822431"/>
            <a:ext cx="2252527" cy="3003370"/>
          </a:xfrm>
          <a:prstGeom prst="rect">
            <a:avLst/>
          </a:prstGeom>
          <a:ln>
            <a:solidFill>
              <a:srgbClr val="000000"/>
            </a:solidFill>
          </a:ln>
        </p:spPr>
      </p:pic>
      <p:sp>
        <p:nvSpPr>
          <p:cNvPr id="22" name="Ellipse 21"/>
          <p:cNvSpPr/>
          <p:nvPr/>
        </p:nvSpPr>
        <p:spPr>
          <a:xfrm>
            <a:off x="9284822" y="3115496"/>
            <a:ext cx="709937" cy="66568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pil 22"/>
          <p:cNvCxnSpPr/>
          <p:nvPr/>
        </p:nvCxnSpPr>
        <p:spPr>
          <a:xfrm flipH="1" flipV="1">
            <a:off x="4213186" y="3307862"/>
            <a:ext cx="5071636" cy="12644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Rett pil 36"/>
          <p:cNvCxnSpPr/>
          <p:nvPr/>
        </p:nvCxnSpPr>
        <p:spPr>
          <a:xfrm flipH="1">
            <a:off x="8518967" y="3767146"/>
            <a:ext cx="1120824" cy="166112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ittel 1"/>
          <p:cNvSpPr txBox="1">
            <a:spLocks/>
          </p:cNvSpPr>
          <p:nvPr/>
        </p:nvSpPr>
        <p:spPr>
          <a:xfrm>
            <a:off x="2928395" y="5474508"/>
            <a:ext cx="788484"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kern="1200">
                <a:solidFill>
                  <a:srgbClr val="000000"/>
                </a:solidFill>
                <a:latin typeface="+mj-lt"/>
                <a:ea typeface="+mj-ea"/>
                <a:cs typeface="+mj-cs"/>
              </a:defRPr>
            </a:lvl1pPr>
          </a:lstStyle>
          <a:p>
            <a:pPr algn="ctr"/>
            <a:r>
              <a:rPr lang="nb-NO" b="1" dirty="0">
                <a:solidFill>
                  <a:schemeClr val="tx1"/>
                </a:solidFill>
                <a:latin typeface="+mn-lt"/>
              </a:rPr>
              <a:t>Kari</a:t>
            </a:r>
          </a:p>
        </p:txBody>
      </p:sp>
      <p:sp>
        <p:nvSpPr>
          <p:cNvPr id="17" name="Tittel 1"/>
          <p:cNvSpPr txBox="1">
            <a:spLocks/>
          </p:cNvSpPr>
          <p:nvPr/>
        </p:nvSpPr>
        <p:spPr>
          <a:xfrm>
            <a:off x="7939994" y="5474508"/>
            <a:ext cx="860815"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kern="1200">
                <a:solidFill>
                  <a:srgbClr val="000000"/>
                </a:solidFill>
                <a:latin typeface="+mj-lt"/>
                <a:ea typeface="+mj-ea"/>
                <a:cs typeface="+mj-cs"/>
              </a:defRPr>
            </a:lvl1pPr>
          </a:lstStyle>
          <a:p>
            <a:pPr algn="ctr"/>
            <a:r>
              <a:rPr lang="nb-NO" b="1" dirty="0">
                <a:solidFill>
                  <a:srgbClr val="FF0000"/>
                </a:solidFill>
                <a:latin typeface="+mn-lt"/>
              </a:rPr>
              <a:t>Ola</a:t>
            </a:r>
          </a:p>
        </p:txBody>
      </p:sp>
    </p:spTree>
    <p:extLst>
      <p:ext uri="{BB962C8B-B14F-4D97-AF65-F5344CB8AC3E}">
        <p14:creationId xmlns:p14="http://schemas.microsoft.com/office/powerpoint/2010/main" val="2665121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626" cy="6848755"/>
          </a:xfrm>
          <a:prstGeom prst="rect">
            <a:avLst/>
          </a:prstGeom>
        </p:spPr>
      </p:pic>
      <p:pic>
        <p:nvPicPr>
          <p:cNvPr id="32" name="Bilde 31" descr="laptop.png"/>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5642250" y="1512929"/>
            <a:ext cx="6572590" cy="3614647"/>
          </a:xfrm>
          <a:prstGeom prst="rect">
            <a:avLst/>
          </a:prstGeom>
        </p:spPr>
      </p:pic>
      <p:pic>
        <p:nvPicPr>
          <p:cNvPr id="33" name="Bilde 32"/>
          <p:cNvPicPr>
            <a:picLocks noChangeAspect="1"/>
          </p:cNvPicPr>
          <p:nvPr/>
        </p:nvPicPr>
        <p:blipFill>
          <a:blip r:embed="rId5"/>
          <a:stretch>
            <a:fillRect/>
          </a:stretch>
        </p:blipFill>
        <p:spPr>
          <a:xfrm>
            <a:off x="6844451" y="1864869"/>
            <a:ext cx="3051903" cy="1916312"/>
          </a:xfrm>
          <a:prstGeom prst="rect">
            <a:avLst/>
          </a:prstGeom>
        </p:spPr>
      </p:pic>
      <p:pic>
        <p:nvPicPr>
          <p:cNvPr id="19" name="Bilde 18" descr="nettbrette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8832" y="1456583"/>
            <a:ext cx="2738669" cy="3672507"/>
          </a:xfrm>
          <a:prstGeom prst="rect">
            <a:avLst/>
          </a:prstGeom>
        </p:spPr>
      </p:pic>
      <p:pic>
        <p:nvPicPr>
          <p:cNvPr id="26" name="Bild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68011" y="1794478"/>
            <a:ext cx="2252527" cy="3003370"/>
          </a:xfrm>
          <a:prstGeom prst="rect">
            <a:avLst/>
          </a:prstGeom>
          <a:ln>
            <a:solidFill>
              <a:srgbClr val="000000"/>
            </a:solidFill>
          </a:ln>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algn="r" rtl="1"/>
            <a:r>
              <a:rPr lang="ar-SA" dirty="0">
                <a:effectLst/>
                <a:latin typeface="Calibri" panose="020F0502020204030204" pitchFamily="34" charset="0"/>
                <a:ea typeface="Calibri" panose="020F0502020204030204" pitchFamily="34" charset="0"/>
                <a:cs typeface="Calibri" panose="020F0502020204030204" pitchFamily="34" charset="0"/>
              </a:rPr>
              <a:t>کال شروع کرنا یا کال ریسیو کرنا</a:t>
            </a:r>
            <a:endParaRPr lang="nb-NO" dirty="0"/>
          </a:p>
        </p:txBody>
      </p:sp>
      <p:sp>
        <p:nvSpPr>
          <p:cNvPr id="10"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sp>
        <p:nvSpPr>
          <p:cNvPr id="25" name="Ellipse 24"/>
          <p:cNvSpPr/>
          <p:nvPr/>
        </p:nvSpPr>
        <p:spPr>
          <a:xfrm>
            <a:off x="8203880" y="3410671"/>
            <a:ext cx="960699" cy="4745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30" name="Rett pil 29"/>
          <p:cNvCxnSpPr/>
          <p:nvPr/>
        </p:nvCxnSpPr>
        <p:spPr>
          <a:xfrm flipH="1">
            <a:off x="9164579" y="2164390"/>
            <a:ext cx="1652334" cy="124628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308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pic>
        <p:nvPicPr>
          <p:cNvPr id="19" name="Bilde 18" descr="nettbrett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5690" y="1363980"/>
            <a:ext cx="2738669" cy="3672507"/>
          </a:xfrm>
          <a:prstGeom prst="rect">
            <a:avLst/>
          </a:prstGeom>
        </p:spPr>
      </p:pic>
      <p:pic>
        <p:nvPicPr>
          <p:cNvPr id="2" name="Bild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9341" y="1675307"/>
            <a:ext cx="2265808" cy="3024015"/>
          </a:xfrm>
          <a:prstGeom prst="rect">
            <a:avLst/>
          </a:prstGeom>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algn="r" rtl="1"/>
            <a:r>
              <a:rPr lang="ar-SA" dirty="0">
                <a:effectLst/>
                <a:latin typeface="Calibri" panose="020F0502020204030204" pitchFamily="34" charset="0"/>
                <a:ea typeface="Calibri" panose="020F0502020204030204" pitchFamily="34" charset="0"/>
                <a:cs typeface="Calibri" panose="020F0502020204030204" pitchFamily="34" charset="0"/>
              </a:rPr>
              <a:t>کال شروع کرنا یا کال ریسیو کرنا</a:t>
            </a:r>
            <a:endParaRPr lang="nb-NO" dirty="0"/>
          </a:p>
        </p:txBody>
      </p:sp>
      <p:sp>
        <p:nvSpPr>
          <p:cNvPr id="10"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sp>
        <p:nvSpPr>
          <p:cNvPr id="24" name="Ellipse 23"/>
          <p:cNvSpPr/>
          <p:nvPr/>
        </p:nvSpPr>
        <p:spPr>
          <a:xfrm>
            <a:off x="2578286" y="4218463"/>
            <a:ext cx="1713054" cy="60838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 name="Bilde 12" descr="pekehån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779686">
            <a:off x="2875795" y="2278304"/>
            <a:ext cx="4078531" cy="5097085"/>
          </a:xfrm>
          <a:prstGeom prst="rect">
            <a:avLst/>
          </a:prstGeom>
        </p:spPr>
      </p:pic>
      <p:cxnSp>
        <p:nvCxnSpPr>
          <p:cNvPr id="17" name="Rett pil 16"/>
          <p:cNvCxnSpPr/>
          <p:nvPr/>
        </p:nvCxnSpPr>
        <p:spPr>
          <a:xfrm>
            <a:off x="1144025" y="3466042"/>
            <a:ext cx="1450908" cy="87054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Bilde 19" descr="laptop.png"/>
          <p:cNvPicPr>
            <a:picLocks noChangeAspect="1"/>
          </p:cNvPicPr>
          <p:nvPr/>
        </p:nvPicPr>
        <p:blipFill>
          <a:blip r:embed="rId7" cstate="print">
            <a:alphaModFix/>
            <a:extLst>
              <a:ext uri="{28A0092B-C50C-407E-A947-70E740481C1C}">
                <a14:useLocalDpi xmlns:a14="http://schemas.microsoft.com/office/drawing/2010/main" val="0"/>
              </a:ext>
            </a:extLst>
          </a:blip>
          <a:stretch>
            <a:fillRect/>
          </a:stretch>
        </p:blipFill>
        <p:spPr>
          <a:xfrm>
            <a:off x="5642250" y="1374029"/>
            <a:ext cx="6572590" cy="3614647"/>
          </a:xfrm>
          <a:prstGeom prst="rect">
            <a:avLst/>
          </a:prstGeom>
        </p:spPr>
      </p:pic>
      <p:pic>
        <p:nvPicPr>
          <p:cNvPr id="26" name="Bilde 25"/>
          <p:cNvPicPr>
            <a:picLocks noChangeAspect="1"/>
          </p:cNvPicPr>
          <p:nvPr/>
        </p:nvPicPr>
        <p:blipFill>
          <a:blip r:embed="rId8"/>
          <a:stretch>
            <a:fillRect/>
          </a:stretch>
        </p:blipFill>
        <p:spPr>
          <a:xfrm>
            <a:off x="6844451" y="1725969"/>
            <a:ext cx="3051903" cy="1916312"/>
          </a:xfrm>
          <a:prstGeom prst="rect">
            <a:avLst/>
          </a:prstGeom>
        </p:spPr>
      </p:pic>
      <p:sp>
        <p:nvSpPr>
          <p:cNvPr id="27" name="Ellipse 26"/>
          <p:cNvSpPr/>
          <p:nvPr/>
        </p:nvSpPr>
        <p:spPr>
          <a:xfrm>
            <a:off x="8203880" y="3271771"/>
            <a:ext cx="960699" cy="4745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8" name="Rett pil 27"/>
          <p:cNvCxnSpPr/>
          <p:nvPr/>
        </p:nvCxnSpPr>
        <p:spPr>
          <a:xfrm flipH="1">
            <a:off x="9164579" y="2025490"/>
            <a:ext cx="1652334" cy="124628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0869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sp>
        <p:nvSpPr>
          <p:cNvPr id="7"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algn="r" rtl="1"/>
            <a:r>
              <a:rPr lang="ar-SA" dirty="0">
                <a:effectLst/>
                <a:latin typeface="Calibri" panose="020F0502020204030204" pitchFamily="34" charset="0"/>
                <a:ea typeface="Calibri" panose="020F0502020204030204" pitchFamily="34" charset="0"/>
                <a:cs typeface="Calibri" panose="020F0502020204030204" pitchFamily="34" charset="0"/>
              </a:rPr>
              <a:t>کال شروع کرنا یا کال ریسیو کرنا</a:t>
            </a:r>
            <a:endParaRPr lang="nb-NO" dirty="0"/>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13" name="Bilde 12" descr="nettbrette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2825" y="1071012"/>
            <a:ext cx="1865760" cy="2501952"/>
          </a:xfrm>
          <a:prstGeom prst="rect">
            <a:avLst/>
          </a:prstGeom>
        </p:spPr>
      </p:pic>
      <p:pic>
        <p:nvPicPr>
          <p:cNvPr id="16" name="Bilde 15"/>
          <p:cNvPicPr>
            <a:picLocks noChangeAspect="1"/>
          </p:cNvPicPr>
          <p:nvPr/>
        </p:nvPicPr>
        <p:blipFill>
          <a:blip r:embed="rId5"/>
          <a:stretch>
            <a:fillRect/>
          </a:stretch>
        </p:blipFill>
        <p:spPr>
          <a:xfrm>
            <a:off x="4457462" y="4162755"/>
            <a:ext cx="2969791" cy="989931"/>
          </a:xfrm>
          <a:prstGeom prst="rect">
            <a:avLst/>
          </a:prstGeom>
        </p:spPr>
      </p:pic>
      <p:sp>
        <p:nvSpPr>
          <p:cNvPr id="17" name="Ellipse 16"/>
          <p:cNvSpPr/>
          <p:nvPr/>
        </p:nvSpPr>
        <p:spPr>
          <a:xfrm>
            <a:off x="4621427" y="4354107"/>
            <a:ext cx="740779" cy="71590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9" name="Bilde 18" descr="pekehån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779686">
            <a:off x="4057047" y="3621133"/>
            <a:ext cx="4078531" cy="5097085"/>
          </a:xfrm>
          <a:prstGeom prst="rect">
            <a:avLst/>
          </a:prstGeom>
        </p:spPr>
      </p:pic>
      <p:grpSp>
        <p:nvGrpSpPr>
          <p:cNvPr id="3" name="Gruppe 2"/>
          <p:cNvGrpSpPr/>
          <p:nvPr/>
        </p:nvGrpSpPr>
        <p:grpSpPr>
          <a:xfrm>
            <a:off x="5500756" y="947304"/>
            <a:ext cx="5085807" cy="2796979"/>
            <a:chOff x="5574475" y="1236671"/>
            <a:chExt cx="5932614" cy="3262687"/>
          </a:xfrm>
        </p:grpSpPr>
        <p:grpSp>
          <p:nvGrpSpPr>
            <p:cNvPr id="2" name="Gruppe 1"/>
            <p:cNvGrpSpPr/>
            <p:nvPr/>
          </p:nvGrpSpPr>
          <p:grpSpPr>
            <a:xfrm>
              <a:off x="5574475" y="1236671"/>
              <a:ext cx="5932614" cy="3262687"/>
              <a:chOff x="5574475" y="1236671"/>
              <a:chExt cx="5932614" cy="3262687"/>
            </a:xfrm>
          </p:grpSpPr>
          <p:pic>
            <p:nvPicPr>
              <p:cNvPr id="12" name="Bilde 11" descr="laptop.png"/>
              <p:cNvPicPr>
                <a:picLocks noChangeAspect="1"/>
              </p:cNvPicPr>
              <p:nvPr/>
            </p:nvPicPr>
            <p:blipFill>
              <a:blip r:embed="rId7" cstate="print">
                <a:alphaModFix/>
                <a:extLst>
                  <a:ext uri="{28A0092B-C50C-407E-A947-70E740481C1C}">
                    <a14:useLocalDpi xmlns:a14="http://schemas.microsoft.com/office/drawing/2010/main" val="0"/>
                  </a:ext>
                </a:extLst>
              </a:blip>
              <a:stretch>
                <a:fillRect/>
              </a:stretch>
            </p:blipFill>
            <p:spPr>
              <a:xfrm>
                <a:off x="5574475" y="1236671"/>
                <a:ext cx="5932614" cy="3262687"/>
              </a:xfrm>
              <a:prstGeom prst="rect">
                <a:avLst/>
              </a:prstGeom>
            </p:spPr>
          </p:pic>
          <p:pic>
            <p:nvPicPr>
              <p:cNvPr id="14" name="Bilde 13"/>
              <p:cNvPicPr>
                <a:picLocks noChangeAspect="1"/>
              </p:cNvPicPr>
              <p:nvPr/>
            </p:nvPicPr>
            <p:blipFill>
              <a:blip r:embed="rId8">
                <a:alphaModFix amt="5000"/>
              </a:blip>
              <a:stretch>
                <a:fillRect/>
              </a:stretch>
            </p:blipFill>
            <p:spPr>
              <a:xfrm>
                <a:off x="6690167" y="1560756"/>
                <a:ext cx="2709267" cy="1726455"/>
              </a:xfrm>
              <a:prstGeom prst="rect">
                <a:avLst/>
              </a:prstGeom>
            </p:spPr>
          </p:pic>
        </p:grpSp>
        <p:pic>
          <p:nvPicPr>
            <p:cNvPr id="20" name="Bilde 19"/>
            <p:cNvPicPr>
              <a:picLocks noChangeAspect="1"/>
            </p:cNvPicPr>
            <p:nvPr/>
          </p:nvPicPr>
          <p:blipFill rotWithShape="1">
            <a:blip r:embed="rId8"/>
            <a:srcRect t="2891" r="79202"/>
            <a:stretch/>
          </p:blipFill>
          <p:spPr>
            <a:xfrm>
              <a:off x="6690167" y="1560756"/>
              <a:ext cx="563465" cy="1676542"/>
            </a:xfrm>
            <a:prstGeom prst="rect">
              <a:avLst/>
            </a:prstGeom>
          </p:spPr>
        </p:pic>
      </p:grpSp>
      <p:pic>
        <p:nvPicPr>
          <p:cNvPr id="18" name="Bilde 17"/>
          <p:cNvPicPr>
            <a:picLocks noChangeAspect="1"/>
          </p:cNvPicPr>
          <p:nvPr/>
        </p:nvPicPr>
        <p:blipFill>
          <a:blip r:embed="rId9">
            <a:alphaModFix amt="20000"/>
            <a:extLst>
              <a:ext uri="{28A0092B-C50C-407E-A947-70E740481C1C}">
                <a14:useLocalDpi xmlns:a14="http://schemas.microsoft.com/office/drawing/2010/main" val="0"/>
              </a:ext>
            </a:extLst>
          </a:blip>
          <a:stretch>
            <a:fillRect/>
          </a:stretch>
        </p:blipFill>
        <p:spPr>
          <a:xfrm>
            <a:off x="3496352" y="1330092"/>
            <a:ext cx="1527121" cy="2038141"/>
          </a:xfrm>
          <a:prstGeom prst="rect">
            <a:avLst/>
          </a:prstGeom>
        </p:spPr>
      </p:pic>
    </p:spTree>
    <p:extLst>
      <p:ext uri="{BB962C8B-B14F-4D97-AF65-F5344CB8AC3E}">
        <p14:creationId xmlns:p14="http://schemas.microsoft.com/office/powerpoint/2010/main" val="2791620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sp>
        <p:nvSpPr>
          <p:cNvPr id="7"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algn="r" rtl="1"/>
            <a:r>
              <a:rPr lang="ar-SA" dirty="0">
                <a:effectLst/>
                <a:latin typeface="Calibri" panose="020F0502020204030204" pitchFamily="34" charset="0"/>
                <a:ea typeface="Calibri" panose="020F0502020204030204" pitchFamily="34" charset="0"/>
                <a:cs typeface="Calibri" panose="020F0502020204030204" pitchFamily="34" charset="0"/>
              </a:rPr>
              <a:t>کال شروع کرنا یا کال ریسیو کرنا</a:t>
            </a:r>
            <a:endParaRPr lang="nb-NO" dirty="0"/>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21" name="Bilde 20"/>
          <p:cNvPicPr>
            <a:picLocks noChangeAspect="1"/>
          </p:cNvPicPr>
          <p:nvPr/>
        </p:nvPicPr>
        <p:blipFill>
          <a:blip r:embed="rId4"/>
          <a:stretch>
            <a:fillRect/>
          </a:stretch>
        </p:blipFill>
        <p:spPr>
          <a:xfrm>
            <a:off x="4457462" y="4162755"/>
            <a:ext cx="2969791" cy="989931"/>
          </a:xfrm>
          <a:prstGeom prst="rect">
            <a:avLst/>
          </a:prstGeom>
        </p:spPr>
      </p:pic>
      <p:sp>
        <p:nvSpPr>
          <p:cNvPr id="22" name="Ellipse 21"/>
          <p:cNvSpPr/>
          <p:nvPr/>
        </p:nvSpPr>
        <p:spPr>
          <a:xfrm>
            <a:off x="4621427" y="4354107"/>
            <a:ext cx="740779" cy="71590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25" name="Gruppe 24"/>
          <p:cNvGrpSpPr/>
          <p:nvPr/>
        </p:nvGrpSpPr>
        <p:grpSpPr>
          <a:xfrm>
            <a:off x="5500756" y="947304"/>
            <a:ext cx="5085807" cy="2796979"/>
            <a:chOff x="5574475" y="1236671"/>
            <a:chExt cx="5932614" cy="3262687"/>
          </a:xfrm>
        </p:grpSpPr>
        <p:grpSp>
          <p:nvGrpSpPr>
            <p:cNvPr id="26" name="Gruppe 25"/>
            <p:cNvGrpSpPr/>
            <p:nvPr/>
          </p:nvGrpSpPr>
          <p:grpSpPr>
            <a:xfrm>
              <a:off x="5574475" y="1236671"/>
              <a:ext cx="5932614" cy="3262687"/>
              <a:chOff x="5574475" y="1236671"/>
              <a:chExt cx="5932614" cy="3262687"/>
            </a:xfrm>
          </p:grpSpPr>
          <p:pic>
            <p:nvPicPr>
              <p:cNvPr id="28" name="Bilde 27" descr="laptop.png"/>
              <p:cNvPicPr>
                <a:picLocks noChangeAspect="1"/>
              </p:cNvPicPr>
              <p:nvPr/>
            </p:nvPicPr>
            <p:blipFill>
              <a:blip r:embed="rId5" cstate="print">
                <a:alphaModFix/>
                <a:extLst>
                  <a:ext uri="{28A0092B-C50C-407E-A947-70E740481C1C}">
                    <a14:useLocalDpi xmlns:a14="http://schemas.microsoft.com/office/drawing/2010/main" val="0"/>
                  </a:ext>
                </a:extLst>
              </a:blip>
              <a:stretch>
                <a:fillRect/>
              </a:stretch>
            </p:blipFill>
            <p:spPr>
              <a:xfrm>
                <a:off x="5574475" y="1236671"/>
                <a:ext cx="5932614" cy="3262687"/>
              </a:xfrm>
              <a:prstGeom prst="rect">
                <a:avLst/>
              </a:prstGeom>
            </p:spPr>
          </p:pic>
          <p:pic>
            <p:nvPicPr>
              <p:cNvPr id="29" name="Bilde 28"/>
              <p:cNvPicPr>
                <a:picLocks noChangeAspect="1"/>
              </p:cNvPicPr>
              <p:nvPr/>
            </p:nvPicPr>
            <p:blipFill>
              <a:blip r:embed="rId6">
                <a:alphaModFix amt="5000"/>
              </a:blip>
              <a:stretch>
                <a:fillRect/>
              </a:stretch>
            </p:blipFill>
            <p:spPr>
              <a:xfrm>
                <a:off x="6690167" y="1560756"/>
                <a:ext cx="2709267" cy="1726455"/>
              </a:xfrm>
              <a:prstGeom prst="rect">
                <a:avLst/>
              </a:prstGeom>
            </p:spPr>
          </p:pic>
        </p:grpSp>
        <p:pic>
          <p:nvPicPr>
            <p:cNvPr id="27" name="Bilde 26"/>
            <p:cNvPicPr>
              <a:picLocks noChangeAspect="1"/>
            </p:cNvPicPr>
            <p:nvPr/>
          </p:nvPicPr>
          <p:blipFill rotWithShape="1">
            <a:blip r:embed="rId6"/>
            <a:srcRect t="2891" r="79202"/>
            <a:stretch/>
          </p:blipFill>
          <p:spPr>
            <a:xfrm>
              <a:off x="6690167" y="1560756"/>
              <a:ext cx="563465" cy="1676542"/>
            </a:xfrm>
            <a:prstGeom prst="rect">
              <a:avLst/>
            </a:prstGeom>
          </p:spPr>
        </p:pic>
      </p:grpSp>
      <p:pic>
        <p:nvPicPr>
          <p:cNvPr id="14" name="Bilde 13"/>
          <p:cNvPicPr>
            <a:picLocks noChangeAspect="1"/>
          </p:cNvPicPr>
          <p:nvPr/>
        </p:nvPicPr>
        <p:blipFill>
          <a:blip r:embed="rId6"/>
          <a:stretch>
            <a:fillRect/>
          </a:stretch>
        </p:blipFill>
        <p:spPr>
          <a:xfrm>
            <a:off x="6446405" y="1233927"/>
            <a:ext cx="2314441" cy="1474856"/>
          </a:xfrm>
          <a:prstGeom prst="rect">
            <a:avLst/>
          </a:prstGeom>
        </p:spPr>
      </p:pic>
      <p:pic>
        <p:nvPicPr>
          <p:cNvPr id="30" name="Bilde 29" descr="pekehån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8779686">
            <a:off x="3903092" y="3596997"/>
            <a:ext cx="4078531" cy="5097085"/>
          </a:xfrm>
          <a:prstGeom prst="rect">
            <a:avLst/>
          </a:prstGeom>
        </p:spPr>
      </p:pic>
      <p:grpSp>
        <p:nvGrpSpPr>
          <p:cNvPr id="2" name="Gruppe 1"/>
          <p:cNvGrpSpPr/>
          <p:nvPr/>
        </p:nvGrpSpPr>
        <p:grpSpPr>
          <a:xfrm>
            <a:off x="3322825" y="1056990"/>
            <a:ext cx="1886674" cy="2529996"/>
            <a:chOff x="3322825" y="1056990"/>
            <a:chExt cx="1886674" cy="2529996"/>
          </a:xfrm>
        </p:grpSpPr>
        <p:pic>
          <p:nvPicPr>
            <p:cNvPr id="13" name="Bilde 12" descr="nettbrettet.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22825" y="1056990"/>
              <a:ext cx="1886674" cy="2529996"/>
            </a:xfrm>
            <a:prstGeom prst="rect">
              <a:avLst/>
            </a:prstGeom>
          </p:spPr>
        </p:pic>
        <p:pic>
          <p:nvPicPr>
            <p:cNvPr id="17" name="Bild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84777" y="1264991"/>
              <a:ext cx="1573360" cy="2099853"/>
            </a:xfrm>
            <a:prstGeom prst="rect">
              <a:avLst/>
            </a:prstGeom>
          </p:spPr>
        </p:pic>
      </p:grpSp>
    </p:spTree>
    <p:extLst>
      <p:ext uri="{BB962C8B-B14F-4D97-AF65-F5344CB8AC3E}">
        <p14:creationId xmlns:p14="http://schemas.microsoft.com/office/powerpoint/2010/main" val="1237901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sp>
        <p:nvSpPr>
          <p:cNvPr id="7"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algn="r" rtl="1"/>
            <a:r>
              <a:rPr lang="ar-SA" dirty="0">
                <a:effectLst/>
                <a:latin typeface="Calibri" panose="020F0502020204030204" pitchFamily="34" charset="0"/>
                <a:ea typeface="Calibri" panose="020F0502020204030204" pitchFamily="34" charset="0"/>
                <a:cs typeface="Calibri" panose="020F0502020204030204" pitchFamily="34" charset="0"/>
              </a:rPr>
              <a:t>کال شروع کرنا یا کال ریسیو کرنا</a:t>
            </a:r>
            <a:endParaRPr lang="nb-NO" dirty="0"/>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2" name="Bild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2769" y="2207881"/>
            <a:ext cx="736361" cy="1280070"/>
          </a:xfrm>
          <a:prstGeom prst="rect">
            <a:avLst/>
          </a:prstGeom>
        </p:spPr>
      </p:pic>
      <p:cxnSp>
        <p:nvCxnSpPr>
          <p:cNvPr id="16" name="Rett linje 15"/>
          <p:cNvCxnSpPr/>
          <p:nvPr/>
        </p:nvCxnSpPr>
        <p:spPr>
          <a:xfrm>
            <a:off x="5254906" y="2303362"/>
            <a:ext cx="1076446" cy="9637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Rett linje 16"/>
          <p:cNvCxnSpPr/>
          <p:nvPr/>
        </p:nvCxnSpPr>
        <p:spPr>
          <a:xfrm flipH="1">
            <a:off x="5472681" y="2278408"/>
            <a:ext cx="938725" cy="9309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1" name="Gruppe 20"/>
          <p:cNvGrpSpPr/>
          <p:nvPr/>
        </p:nvGrpSpPr>
        <p:grpSpPr>
          <a:xfrm>
            <a:off x="6351440" y="991500"/>
            <a:ext cx="5085807" cy="2796979"/>
            <a:chOff x="5574475" y="1236671"/>
            <a:chExt cx="5932614" cy="3262687"/>
          </a:xfrm>
        </p:grpSpPr>
        <p:grpSp>
          <p:nvGrpSpPr>
            <p:cNvPr id="22" name="Gruppe 21"/>
            <p:cNvGrpSpPr/>
            <p:nvPr/>
          </p:nvGrpSpPr>
          <p:grpSpPr>
            <a:xfrm>
              <a:off x="5574475" y="1236671"/>
              <a:ext cx="5932614" cy="3262687"/>
              <a:chOff x="5574475" y="1236671"/>
              <a:chExt cx="5932614" cy="3262687"/>
            </a:xfrm>
          </p:grpSpPr>
          <p:pic>
            <p:nvPicPr>
              <p:cNvPr id="24" name="Bilde 23" descr="laptop.png"/>
              <p:cNvPicPr>
                <a:picLocks noChangeAspect="1"/>
              </p:cNvPicPr>
              <p:nvPr/>
            </p:nvPicPr>
            <p:blipFill>
              <a:blip r:embed="rId5" cstate="print">
                <a:alphaModFix/>
                <a:extLst>
                  <a:ext uri="{28A0092B-C50C-407E-A947-70E740481C1C}">
                    <a14:useLocalDpi xmlns:a14="http://schemas.microsoft.com/office/drawing/2010/main" val="0"/>
                  </a:ext>
                </a:extLst>
              </a:blip>
              <a:stretch>
                <a:fillRect/>
              </a:stretch>
            </p:blipFill>
            <p:spPr>
              <a:xfrm>
                <a:off x="5574475" y="1236671"/>
                <a:ext cx="5932614" cy="3262687"/>
              </a:xfrm>
              <a:prstGeom prst="rect">
                <a:avLst/>
              </a:prstGeom>
            </p:spPr>
          </p:pic>
          <p:pic>
            <p:nvPicPr>
              <p:cNvPr id="25" name="Bilde 24"/>
              <p:cNvPicPr>
                <a:picLocks noChangeAspect="1"/>
              </p:cNvPicPr>
              <p:nvPr/>
            </p:nvPicPr>
            <p:blipFill>
              <a:blip r:embed="rId6">
                <a:alphaModFix amt="5000"/>
              </a:blip>
              <a:stretch>
                <a:fillRect/>
              </a:stretch>
            </p:blipFill>
            <p:spPr>
              <a:xfrm>
                <a:off x="6690167" y="1560756"/>
                <a:ext cx="2709267" cy="1726455"/>
              </a:xfrm>
              <a:prstGeom prst="rect">
                <a:avLst/>
              </a:prstGeom>
            </p:spPr>
          </p:pic>
        </p:grpSp>
        <p:pic>
          <p:nvPicPr>
            <p:cNvPr id="23" name="Bilde 22"/>
            <p:cNvPicPr>
              <a:picLocks noChangeAspect="1"/>
            </p:cNvPicPr>
            <p:nvPr/>
          </p:nvPicPr>
          <p:blipFill rotWithShape="1">
            <a:blip r:embed="rId6"/>
            <a:srcRect t="2891" r="79202"/>
            <a:stretch/>
          </p:blipFill>
          <p:spPr>
            <a:xfrm>
              <a:off x="6690167" y="1560756"/>
              <a:ext cx="563465" cy="1676542"/>
            </a:xfrm>
            <a:prstGeom prst="rect">
              <a:avLst/>
            </a:prstGeom>
          </p:spPr>
        </p:pic>
      </p:grpSp>
      <p:pic>
        <p:nvPicPr>
          <p:cNvPr id="26" name="Bilde 25"/>
          <p:cNvPicPr>
            <a:picLocks noChangeAspect="1"/>
          </p:cNvPicPr>
          <p:nvPr/>
        </p:nvPicPr>
        <p:blipFill>
          <a:blip r:embed="rId6"/>
          <a:stretch>
            <a:fillRect/>
          </a:stretch>
        </p:blipFill>
        <p:spPr>
          <a:xfrm>
            <a:off x="7324506" y="1273666"/>
            <a:ext cx="2314441" cy="1474856"/>
          </a:xfrm>
          <a:prstGeom prst="rect">
            <a:avLst/>
          </a:prstGeom>
        </p:spPr>
      </p:pic>
      <p:pic>
        <p:nvPicPr>
          <p:cNvPr id="27" name="Bilde 26"/>
          <p:cNvPicPr>
            <a:picLocks noChangeAspect="1"/>
          </p:cNvPicPr>
          <p:nvPr/>
        </p:nvPicPr>
        <p:blipFill>
          <a:blip r:embed="rId7"/>
          <a:stretch>
            <a:fillRect/>
          </a:stretch>
        </p:blipFill>
        <p:spPr>
          <a:xfrm>
            <a:off x="4457462" y="4162755"/>
            <a:ext cx="2969791" cy="989931"/>
          </a:xfrm>
          <a:prstGeom prst="rect">
            <a:avLst/>
          </a:prstGeom>
        </p:spPr>
      </p:pic>
      <p:sp>
        <p:nvSpPr>
          <p:cNvPr id="28" name="Ellipse 27"/>
          <p:cNvSpPr/>
          <p:nvPr/>
        </p:nvSpPr>
        <p:spPr>
          <a:xfrm>
            <a:off x="5289545" y="4398380"/>
            <a:ext cx="680640" cy="65778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9" name="Bilde 28" descr="pekehånd.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8779686">
            <a:off x="4508997" y="3558880"/>
            <a:ext cx="4078531" cy="5097085"/>
          </a:xfrm>
          <a:prstGeom prst="rect">
            <a:avLst/>
          </a:prstGeom>
        </p:spPr>
      </p:pic>
      <p:grpSp>
        <p:nvGrpSpPr>
          <p:cNvPr id="33" name="Gruppe 32"/>
          <p:cNvGrpSpPr/>
          <p:nvPr/>
        </p:nvGrpSpPr>
        <p:grpSpPr>
          <a:xfrm>
            <a:off x="3127875" y="1124991"/>
            <a:ext cx="1886674" cy="2529996"/>
            <a:chOff x="3322825" y="1056990"/>
            <a:chExt cx="1886674" cy="2529996"/>
          </a:xfrm>
        </p:grpSpPr>
        <p:pic>
          <p:nvPicPr>
            <p:cNvPr id="34" name="Bilde 33" descr="nettbrettet.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22825" y="1056990"/>
              <a:ext cx="1886674" cy="2529996"/>
            </a:xfrm>
            <a:prstGeom prst="rect">
              <a:avLst/>
            </a:prstGeom>
          </p:spPr>
        </p:pic>
        <p:pic>
          <p:nvPicPr>
            <p:cNvPr id="35" name="Bilde 3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84777" y="1264991"/>
              <a:ext cx="1573360" cy="2099853"/>
            </a:xfrm>
            <a:prstGeom prst="rect">
              <a:avLst/>
            </a:prstGeom>
          </p:spPr>
        </p:pic>
      </p:grpSp>
    </p:spTree>
    <p:extLst>
      <p:ext uri="{BB962C8B-B14F-4D97-AF65-F5344CB8AC3E}">
        <p14:creationId xmlns:p14="http://schemas.microsoft.com/office/powerpoint/2010/main" val="474876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sp>
        <p:nvSpPr>
          <p:cNvPr id="7"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algn="r" rtl="1"/>
            <a:r>
              <a:rPr lang="ar-SA" dirty="0">
                <a:effectLst/>
                <a:latin typeface="Calibri" panose="020F0502020204030204" pitchFamily="34" charset="0"/>
                <a:ea typeface="Calibri" panose="020F0502020204030204" pitchFamily="34" charset="0"/>
                <a:cs typeface="Calibri" panose="020F0502020204030204" pitchFamily="34" charset="0"/>
              </a:rPr>
              <a:t>کال شروع کرنا یا کال ریسیو کرنا</a:t>
            </a:r>
            <a:endParaRPr lang="nb-NO" dirty="0"/>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17" name="Bild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2769" y="2207881"/>
            <a:ext cx="736361" cy="1280070"/>
          </a:xfrm>
          <a:prstGeom prst="rect">
            <a:avLst/>
          </a:prstGeom>
        </p:spPr>
      </p:pic>
      <p:grpSp>
        <p:nvGrpSpPr>
          <p:cNvPr id="21" name="Gruppe 20"/>
          <p:cNvGrpSpPr/>
          <p:nvPr/>
        </p:nvGrpSpPr>
        <p:grpSpPr>
          <a:xfrm>
            <a:off x="6351440" y="991500"/>
            <a:ext cx="5085807" cy="2796979"/>
            <a:chOff x="5574475" y="1236671"/>
            <a:chExt cx="5932614" cy="3262687"/>
          </a:xfrm>
        </p:grpSpPr>
        <p:grpSp>
          <p:nvGrpSpPr>
            <p:cNvPr id="22" name="Gruppe 21"/>
            <p:cNvGrpSpPr/>
            <p:nvPr/>
          </p:nvGrpSpPr>
          <p:grpSpPr>
            <a:xfrm>
              <a:off x="5574475" y="1236671"/>
              <a:ext cx="5932614" cy="3262687"/>
              <a:chOff x="5574475" y="1236671"/>
              <a:chExt cx="5932614" cy="3262687"/>
            </a:xfrm>
          </p:grpSpPr>
          <p:pic>
            <p:nvPicPr>
              <p:cNvPr id="24" name="Bilde 23" descr="laptop.png"/>
              <p:cNvPicPr>
                <a:picLocks noChangeAspect="1"/>
              </p:cNvPicPr>
              <p:nvPr/>
            </p:nvPicPr>
            <p:blipFill>
              <a:blip r:embed="rId5" cstate="print">
                <a:alphaModFix/>
                <a:extLst>
                  <a:ext uri="{28A0092B-C50C-407E-A947-70E740481C1C}">
                    <a14:useLocalDpi xmlns:a14="http://schemas.microsoft.com/office/drawing/2010/main" val="0"/>
                  </a:ext>
                </a:extLst>
              </a:blip>
              <a:stretch>
                <a:fillRect/>
              </a:stretch>
            </p:blipFill>
            <p:spPr>
              <a:xfrm>
                <a:off x="5574475" y="1236671"/>
                <a:ext cx="5932614" cy="3262687"/>
              </a:xfrm>
              <a:prstGeom prst="rect">
                <a:avLst/>
              </a:prstGeom>
            </p:spPr>
          </p:pic>
          <p:pic>
            <p:nvPicPr>
              <p:cNvPr id="25" name="Bilde 24"/>
              <p:cNvPicPr>
                <a:picLocks noChangeAspect="1"/>
              </p:cNvPicPr>
              <p:nvPr/>
            </p:nvPicPr>
            <p:blipFill>
              <a:blip r:embed="rId6">
                <a:alphaModFix amt="5000"/>
              </a:blip>
              <a:stretch>
                <a:fillRect/>
              </a:stretch>
            </p:blipFill>
            <p:spPr>
              <a:xfrm>
                <a:off x="6690167" y="1560756"/>
                <a:ext cx="2709267" cy="1726455"/>
              </a:xfrm>
              <a:prstGeom prst="rect">
                <a:avLst/>
              </a:prstGeom>
            </p:spPr>
          </p:pic>
        </p:grpSp>
        <p:pic>
          <p:nvPicPr>
            <p:cNvPr id="23" name="Bilde 22"/>
            <p:cNvPicPr>
              <a:picLocks noChangeAspect="1"/>
            </p:cNvPicPr>
            <p:nvPr/>
          </p:nvPicPr>
          <p:blipFill rotWithShape="1">
            <a:blip r:embed="rId6"/>
            <a:srcRect t="2891" r="79202"/>
            <a:stretch/>
          </p:blipFill>
          <p:spPr>
            <a:xfrm>
              <a:off x="6690167" y="1560756"/>
              <a:ext cx="563465" cy="1676542"/>
            </a:xfrm>
            <a:prstGeom prst="rect">
              <a:avLst/>
            </a:prstGeom>
          </p:spPr>
        </p:pic>
      </p:grpSp>
      <p:pic>
        <p:nvPicPr>
          <p:cNvPr id="26" name="Bilde 25"/>
          <p:cNvPicPr>
            <a:picLocks noChangeAspect="1"/>
          </p:cNvPicPr>
          <p:nvPr/>
        </p:nvPicPr>
        <p:blipFill>
          <a:blip r:embed="rId6"/>
          <a:stretch>
            <a:fillRect/>
          </a:stretch>
        </p:blipFill>
        <p:spPr>
          <a:xfrm>
            <a:off x="7324506" y="1273666"/>
            <a:ext cx="2314441" cy="1474856"/>
          </a:xfrm>
          <a:prstGeom prst="rect">
            <a:avLst/>
          </a:prstGeom>
        </p:spPr>
      </p:pic>
      <p:pic>
        <p:nvPicPr>
          <p:cNvPr id="27" name="Bilde 26"/>
          <p:cNvPicPr>
            <a:picLocks noChangeAspect="1"/>
          </p:cNvPicPr>
          <p:nvPr/>
        </p:nvPicPr>
        <p:blipFill>
          <a:blip r:embed="rId7"/>
          <a:stretch>
            <a:fillRect/>
          </a:stretch>
        </p:blipFill>
        <p:spPr>
          <a:xfrm>
            <a:off x="4457462" y="4162755"/>
            <a:ext cx="2969791" cy="989931"/>
          </a:xfrm>
          <a:prstGeom prst="rect">
            <a:avLst/>
          </a:prstGeom>
        </p:spPr>
      </p:pic>
      <p:sp>
        <p:nvSpPr>
          <p:cNvPr id="29" name="Ellipse 28"/>
          <p:cNvSpPr/>
          <p:nvPr/>
        </p:nvSpPr>
        <p:spPr>
          <a:xfrm>
            <a:off x="5289545" y="4398380"/>
            <a:ext cx="680640" cy="65778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8" name="Bilde 27" descr="pekehånd.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8779686">
            <a:off x="4664676" y="3640362"/>
            <a:ext cx="4078531" cy="5097085"/>
          </a:xfrm>
          <a:prstGeom prst="rect">
            <a:avLst/>
          </a:prstGeom>
        </p:spPr>
      </p:pic>
      <p:grpSp>
        <p:nvGrpSpPr>
          <p:cNvPr id="30" name="Gruppe 29"/>
          <p:cNvGrpSpPr/>
          <p:nvPr/>
        </p:nvGrpSpPr>
        <p:grpSpPr>
          <a:xfrm>
            <a:off x="3127875" y="1124991"/>
            <a:ext cx="1886674" cy="2529996"/>
            <a:chOff x="3322825" y="1056990"/>
            <a:chExt cx="1886674" cy="2529996"/>
          </a:xfrm>
        </p:grpSpPr>
        <p:pic>
          <p:nvPicPr>
            <p:cNvPr id="31" name="Bilde 30" descr="nettbrettet.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22825" y="1056990"/>
              <a:ext cx="1886674" cy="2529996"/>
            </a:xfrm>
            <a:prstGeom prst="rect">
              <a:avLst/>
            </a:prstGeom>
          </p:spPr>
        </p:pic>
        <p:pic>
          <p:nvPicPr>
            <p:cNvPr id="32" name="Bilde 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84777" y="1264991"/>
              <a:ext cx="1573360" cy="2099853"/>
            </a:xfrm>
            <a:prstGeom prst="rect">
              <a:avLst/>
            </a:prstGeom>
          </p:spPr>
        </p:pic>
      </p:grpSp>
    </p:spTree>
    <p:extLst>
      <p:ext uri="{BB962C8B-B14F-4D97-AF65-F5344CB8AC3E}">
        <p14:creationId xmlns:p14="http://schemas.microsoft.com/office/powerpoint/2010/main" val="461471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e 6"/>
          <p:cNvGrpSpPr/>
          <p:nvPr/>
        </p:nvGrpSpPr>
        <p:grpSpPr>
          <a:xfrm>
            <a:off x="-626" y="-23150"/>
            <a:ext cx="12192626" cy="6848755"/>
            <a:chOff x="0" y="9245"/>
            <a:chExt cx="12192626" cy="6848755"/>
          </a:xfrm>
        </p:grpSpPr>
        <p:pic>
          <p:nvPicPr>
            <p:cNvPr id="3" name="Bilde 2" descr="andre side al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245"/>
              <a:ext cx="12192626" cy="6848755"/>
            </a:xfrm>
            <a:prstGeom prst="rect">
              <a:avLst/>
            </a:prstGeom>
          </p:spPr>
        </p:pic>
        <p:sp>
          <p:nvSpPr>
            <p:cNvPr id="4" name="Tittel 1"/>
            <p:cNvSpPr txBox="1">
              <a:spLocks/>
            </p:cNvSpPr>
            <p:nvPr/>
          </p:nvSpPr>
          <p:spPr>
            <a:xfrm>
              <a:off x="2413856" y="2468007"/>
              <a:ext cx="1260969"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i="0" kern="1200">
                  <a:solidFill>
                    <a:schemeClr val="bg1"/>
                  </a:solidFill>
                  <a:latin typeface="Calibri"/>
                  <a:ea typeface="+mj-ea"/>
                  <a:cs typeface="Calibri"/>
                </a:defRPr>
              </a:lvl1pPr>
            </a:lstStyle>
            <a:p>
              <a:pPr algn="r" rtl="1"/>
              <a:r>
                <a:rPr lang="ur-PK" sz="3200" b="1" dirty="0"/>
                <a:t>حصہ 5</a:t>
              </a:r>
              <a:endParaRPr lang="nb-NO" sz="3200" b="1" dirty="0"/>
            </a:p>
          </p:txBody>
        </p:sp>
        <p:sp>
          <p:nvSpPr>
            <p:cNvPr id="5" name="Plassholder for tekst 2"/>
            <p:cNvSpPr txBox="1">
              <a:spLocks/>
            </p:cNvSpPr>
            <p:nvPr/>
          </p:nvSpPr>
          <p:spPr>
            <a:xfrm>
              <a:off x="4071131" y="2347485"/>
              <a:ext cx="7736949" cy="4816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baseline="0">
                  <a:solidFill>
                    <a:schemeClr val="tx1"/>
                  </a:solidFill>
                  <a:latin typeface="Calibri Light"/>
                  <a:ea typeface="+mn-ea"/>
                  <a:cs typeface="Calibri Light"/>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rtl="1"/>
              <a:r>
                <a:rPr lang="ar-SA" dirty="0">
                  <a:effectLst/>
                  <a:latin typeface="Calibri" panose="020F0502020204030204" pitchFamily="34" charset="0"/>
                  <a:ea typeface="Calibri" panose="020F0502020204030204" pitchFamily="34" charset="0"/>
                  <a:cs typeface="Calibri" panose="020F0502020204030204" pitchFamily="34" charset="0"/>
                </a:rPr>
                <a:t>کال </a:t>
              </a:r>
              <a:r>
                <a:rPr lang="ur-PK" dirty="0">
                  <a:effectLst/>
                  <a:latin typeface="Calibri" panose="020F0502020204030204" pitchFamily="34" charset="0"/>
                  <a:ea typeface="Calibri" panose="020F0502020204030204" pitchFamily="34" charset="0"/>
                  <a:cs typeface="Calibri" panose="020F0502020204030204" pitchFamily="34" charset="0"/>
                </a:rPr>
                <a:t>ختم</a:t>
              </a:r>
              <a:r>
                <a:rPr lang="ar-SA" dirty="0">
                  <a:effectLst/>
                  <a:latin typeface="Calibri" panose="020F0502020204030204" pitchFamily="34" charset="0"/>
                  <a:ea typeface="Calibri" panose="020F0502020204030204" pitchFamily="34" charset="0"/>
                  <a:cs typeface="Calibri" panose="020F0502020204030204" pitchFamily="34" charset="0"/>
                </a:rPr>
                <a:t> کرنا</a:t>
              </a:r>
              <a:endParaRPr lang="nb-NO" dirty="0"/>
            </a:p>
          </p:txBody>
        </p:sp>
      </p:grpSp>
    </p:spTree>
    <p:extLst>
      <p:ext uri="{BB962C8B-B14F-4D97-AF65-F5344CB8AC3E}">
        <p14:creationId xmlns:p14="http://schemas.microsoft.com/office/powerpoint/2010/main" val="2457772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de 2" descr="tredje side alt.jpg"/>
          <p:cNvPicPr>
            <a:picLocks noChangeAspect="1"/>
          </p:cNvPicPr>
          <p:nvPr/>
        </p:nvPicPr>
        <p:blipFill rotWithShape="1">
          <a:blip r:embed="rId3" cstate="print">
            <a:alphaModFix amt="35000"/>
            <a:extLst>
              <a:ext uri="{28A0092B-C50C-407E-A947-70E740481C1C}">
                <a14:useLocalDpi xmlns:a14="http://schemas.microsoft.com/office/drawing/2010/main" val="0"/>
              </a:ext>
            </a:extLst>
          </a:blip>
          <a:srcRect b="30"/>
          <a:stretch/>
        </p:blipFill>
        <p:spPr>
          <a:xfrm>
            <a:off x="-8" y="-4"/>
            <a:ext cx="12192000" cy="6855958"/>
          </a:xfrm>
          <a:prstGeom prst="rect">
            <a:avLst/>
          </a:prstGeom>
        </p:spPr>
      </p:pic>
      <p:sp>
        <p:nvSpPr>
          <p:cNvPr id="4" name="Tittel 1"/>
          <p:cNvSpPr>
            <a:spLocks noGrp="1"/>
          </p:cNvSpPr>
          <p:nvPr>
            <p:ph type="title" hasCustomPrompt="1"/>
          </p:nvPr>
        </p:nvSpPr>
        <p:spPr>
          <a:xfrm>
            <a:off x="4128368" y="4522156"/>
            <a:ext cx="4937937" cy="1363215"/>
          </a:xfrm>
        </p:spPr>
        <p:txBody>
          <a:bodyPr vert="horz" lIns="91440" tIns="45720" rIns="91440" bIns="45720" rtlCol="0" anchor="t">
            <a:normAutofit/>
          </a:bodyPr>
          <a:lstStyle>
            <a:lvl1pPr>
              <a:defRPr sz="2000">
                <a:solidFill>
                  <a:srgbClr val="000000"/>
                </a:solidFill>
              </a:defRPr>
            </a:lvl1pPr>
          </a:lstStyle>
          <a:p>
            <a:pPr lvl="0" rtl="1"/>
            <a:r>
              <a:rPr lang="ur-PK" sz="2800" dirty="0">
                <a:solidFill>
                  <a:schemeClr val="tx1"/>
                </a:solidFill>
                <a:latin typeface="+mn-lt"/>
              </a:rPr>
              <a:t>ڈیجیٹل میٹنگ پلیسز سے </a:t>
            </a:r>
            <a:r>
              <a:rPr lang="ar-SA" sz="2800" dirty="0">
                <a:solidFill>
                  <a:schemeClr val="tx1"/>
                </a:solidFill>
                <a:latin typeface="+mn-lt"/>
              </a:rPr>
              <a:t>کیا مراد ہے؟</a:t>
            </a:r>
            <a:endParaRPr lang="en-AU" sz="2800" dirty="0">
              <a:solidFill>
                <a:schemeClr val="tx1"/>
              </a:solidFill>
              <a:latin typeface="+mn-lt"/>
            </a:endParaRPr>
          </a:p>
        </p:txBody>
      </p:sp>
      <p:sp>
        <p:nvSpPr>
          <p:cNvPr id="68" name="Freeform: Shape 55">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Freeform: Shape 57">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Bilde 15">
            <a:extLst>
              <a:ext uri="{FF2B5EF4-FFF2-40B4-BE49-F238E27FC236}">
                <a16:creationId xmlns:a16="http://schemas.microsoft.com/office/drawing/2014/main" id="{941E8D5C-62E8-4C39-F422-6A1C02EF79EF}"/>
              </a:ext>
            </a:extLst>
          </p:cNvPr>
          <p:cNvPicPr>
            <a:picLocks noChangeAspect="1"/>
          </p:cNvPicPr>
          <p:nvPr/>
        </p:nvPicPr>
        <p:blipFill rotWithShape="1">
          <a:blip r:embed="rId4"/>
          <a:srcRect t="19456" r="2" b="20451"/>
          <a:stretch/>
        </p:blipFill>
        <p:spPr>
          <a:xfrm>
            <a:off x="1246573"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10" name="Bilde 9">
            <a:extLst>
              <a:ext uri="{FF2B5EF4-FFF2-40B4-BE49-F238E27FC236}">
                <a16:creationId xmlns:a16="http://schemas.microsoft.com/office/drawing/2014/main" id="{AA276BDB-D3AB-BACC-2A70-41CF8286BE38}"/>
              </a:ext>
            </a:extLst>
          </p:cNvPr>
          <p:cNvPicPr>
            <a:picLocks noChangeAspect="1"/>
          </p:cNvPicPr>
          <p:nvPr/>
        </p:nvPicPr>
        <p:blipFill rotWithShape="1">
          <a:blip r:embed="rId5"/>
          <a:srcRect l="11851" r="6921" b="2"/>
          <a:stretch/>
        </p:blipFill>
        <p:spPr>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sp>
        <p:nvSpPr>
          <p:cNvPr id="70" name="Oval 59">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Bilde 7">
            <a:extLst>
              <a:ext uri="{FF2B5EF4-FFF2-40B4-BE49-F238E27FC236}">
                <a16:creationId xmlns:a16="http://schemas.microsoft.com/office/drawing/2014/main" id="{7CA2CD91-C034-3327-0CA5-D7D04620831B}"/>
              </a:ext>
            </a:extLst>
          </p:cNvPr>
          <p:cNvPicPr>
            <a:picLocks noChangeAspect="1"/>
          </p:cNvPicPr>
          <p:nvPr/>
        </p:nvPicPr>
        <p:blipFill rotWithShape="1">
          <a:blip r:embed="rId6"/>
          <a:srcRect t="4506" r="4" b="808"/>
          <a:stretch/>
        </p:blipFill>
        <p:spPr>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71" name="Freeform: Shape 61">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Bilde 13">
            <a:extLst>
              <a:ext uri="{FF2B5EF4-FFF2-40B4-BE49-F238E27FC236}">
                <a16:creationId xmlns:a16="http://schemas.microsoft.com/office/drawing/2014/main" id="{3AD912C9-A34D-5AE4-46C9-221EE98CC1C4}"/>
              </a:ext>
            </a:extLst>
          </p:cNvPr>
          <p:cNvPicPr>
            <a:picLocks noChangeAspect="1"/>
          </p:cNvPicPr>
          <p:nvPr/>
        </p:nvPicPr>
        <p:blipFill rotWithShape="1">
          <a:blip r:embed="rId7"/>
          <a:srcRect l="7146" r="3910" b="3"/>
          <a:stretch/>
        </p:blipFill>
        <p:spPr>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sp>
        <p:nvSpPr>
          <p:cNvPr id="72" name="Freeform: Shape 63">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Bilde 5">
            <a:extLst>
              <a:ext uri="{FF2B5EF4-FFF2-40B4-BE49-F238E27FC236}">
                <a16:creationId xmlns:a16="http://schemas.microsoft.com/office/drawing/2014/main" id="{9EF238BD-FA27-B8EC-5413-BCBE5224B66F}"/>
              </a:ext>
            </a:extLst>
          </p:cNvPr>
          <p:cNvPicPr>
            <a:picLocks noChangeAspect="1"/>
          </p:cNvPicPr>
          <p:nvPr/>
        </p:nvPicPr>
        <p:blipFill rotWithShape="1">
          <a:blip r:embed="rId8"/>
          <a:srcRect l="23757" r="12359"/>
          <a:stretch/>
        </p:blipFill>
        <p:spPr>
          <a:xfrm>
            <a:off x="9363238"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spTree>
    <p:extLst>
      <p:ext uri="{BB962C8B-B14F-4D97-AF65-F5344CB8AC3E}">
        <p14:creationId xmlns:p14="http://schemas.microsoft.com/office/powerpoint/2010/main" val="34475749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626" cy="6848755"/>
          </a:xfrm>
          <a:prstGeom prst="rect">
            <a:avLst/>
          </a:prstGeom>
        </p:spPr>
      </p:pic>
      <p:sp>
        <p:nvSpPr>
          <p:cNvPr id="7"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algn="r" rtl="1"/>
            <a:r>
              <a:rPr lang="ar-SA" dirty="0">
                <a:effectLst/>
                <a:latin typeface="Calibri" panose="020F0502020204030204" pitchFamily="34" charset="0"/>
                <a:ea typeface="Calibri" panose="020F0502020204030204" pitchFamily="34" charset="0"/>
                <a:cs typeface="Calibri" panose="020F0502020204030204" pitchFamily="34" charset="0"/>
              </a:rPr>
              <a:t>کال شروع کرنا یا کال ریسیو کرنا</a:t>
            </a:r>
            <a:endParaRPr lang="nb-NO" dirty="0"/>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13" name="Bilde 12"/>
          <p:cNvPicPr>
            <a:picLocks noChangeAspect="1"/>
          </p:cNvPicPr>
          <p:nvPr/>
        </p:nvPicPr>
        <p:blipFill>
          <a:blip r:embed="rId4"/>
          <a:stretch>
            <a:fillRect/>
          </a:stretch>
        </p:blipFill>
        <p:spPr>
          <a:xfrm>
            <a:off x="4120587" y="2471642"/>
            <a:ext cx="4121120" cy="1373707"/>
          </a:xfrm>
          <a:prstGeom prst="rect">
            <a:avLst/>
          </a:prstGeom>
        </p:spPr>
      </p:pic>
      <p:sp>
        <p:nvSpPr>
          <p:cNvPr id="14" name="Ellipse 13"/>
          <p:cNvSpPr/>
          <p:nvPr/>
        </p:nvSpPr>
        <p:spPr>
          <a:xfrm>
            <a:off x="7013562" y="2803138"/>
            <a:ext cx="859801" cy="88918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5" name="Rett pil 14"/>
          <p:cNvCxnSpPr/>
          <p:nvPr/>
        </p:nvCxnSpPr>
        <p:spPr>
          <a:xfrm flipV="1">
            <a:off x="6695770" y="3560118"/>
            <a:ext cx="520687" cy="85795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ittel 1"/>
          <p:cNvSpPr txBox="1">
            <a:spLocks/>
          </p:cNvSpPr>
          <p:nvPr/>
        </p:nvSpPr>
        <p:spPr>
          <a:xfrm>
            <a:off x="4907193" y="4570935"/>
            <a:ext cx="2378239" cy="4197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kern="1200">
                <a:solidFill>
                  <a:srgbClr val="000000"/>
                </a:solidFill>
                <a:latin typeface="+mj-lt"/>
                <a:ea typeface="+mj-ea"/>
                <a:cs typeface="+mj-cs"/>
              </a:defRPr>
            </a:lvl1pPr>
          </a:lstStyle>
          <a:p>
            <a:pPr algn="ctr"/>
            <a:r>
              <a:rPr lang="ar-SA" dirty="0">
                <a:effectLst/>
                <a:latin typeface="Calibri" panose="020F0502020204030204" pitchFamily="34" charset="0"/>
                <a:ea typeface="Calibri" panose="020F0502020204030204" pitchFamily="34" charset="0"/>
                <a:cs typeface="Calibri" panose="020F0502020204030204" pitchFamily="34" charset="0"/>
              </a:rPr>
              <a:t>کال </a:t>
            </a:r>
            <a:r>
              <a:rPr lang="ur-PK" dirty="0">
                <a:effectLst/>
                <a:latin typeface="Calibri" panose="020F0502020204030204" pitchFamily="34" charset="0"/>
                <a:ea typeface="Calibri" panose="020F0502020204030204" pitchFamily="34" charset="0"/>
                <a:cs typeface="Calibri" panose="020F0502020204030204" pitchFamily="34" charset="0"/>
              </a:rPr>
              <a:t>ختم </a:t>
            </a:r>
            <a:r>
              <a:rPr lang="ar-SA" dirty="0">
                <a:effectLst/>
                <a:latin typeface="Calibri" panose="020F0502020204030204" pitchFamily="34" charset="0"/>
                <a:ea typeface="Calibri" panose="020F0502020204030204" pitchFamily="34" charset="0"/>
                <a:cs typeface="Calibri" panose="020F0502020204030204" pitchFamily="34" charset="0"/>
              </a:rPr>
              <a:t>کرنا</a:t>
            </a:r>
            <a:endParaRPr lang="nb-NO" dirty="0">
              <a:latin typeface="+mn-lt"/>
            </a:endParaRPr>
          </a:p>
        </p:txBody>
      </p:sp>
    </p:spTree>
    <p:extLst>
      <p:ext uri="{BB962C8B-B14F-4D97-AF65-F5344CB8AC3E}">
        <p14:creationId xmlns:p14="http://schemas.microsoft.com/office/powerpoint/2010/main" val="3074605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lstStyle/>
          <a:p>
            <a:r>
              <a:rPr lang="nb-NO" dirty="0"/>
              <a:t>Ferdig – godt jobba alle sammen!</a:t>
            </a:r>
          </a:p>
        </p:txBody>
      </p:sp>
      <p:sp>
        <p:nvSpPr>
          <p:cNvPr id="3" name="Undertittel 2"/>
          <p:cNvSpPr>
            <a:spLocks noGrp="1"/>
          </p:cNvSpPr>
          <p:nvPr>
            <p:ph type="subTitle" idx="4294967295"/>
          </p:nvPr>
        </p:nvSpPr>
        <p:spPr>
          <a:xfrm>
            <a:off x="828637" y="3338326"/>
            <a:ext cx="9839363" cy="3291074"/>
          </a:xfrm>
        </p:spPr>
        <p:txBody>
          <a:bodyPr>
            <a:normAutofit/>
          </a:bodyPr>
          <a:lstStyle/>
          <a:p>
            <a:pPr marL="0" indent="0" algn="r" rtl="1">
              <a:lnSpc>
                <a:spcPct val="150000"/>
              </a:lnSpc>
              <a:spcBef>
                <a:spcPts val="0"/>
              </a:spcBef>
              <a:spcAft>
                <a:spcPts val="600"/>
              </a:spcAft>
              <a:buNone/>
            </a:pPr>
            <a:r>
              <a:rPr lang="ur-PK" sz="2800" dirty="0">
                <a:effectLst/>
                <a:latin typeface="Calibri" panose="020F0502020204030204" pitchFamily="34" charset="0"/>
                <a:ea typeface="Calibri" panose="020F0502020204030204" pitchFamily="34" charset="0"/>
                <a:cs typeface="Calibri" panose="020F0502020204030204" pitchFamily="34" charset="0"/>
              </a:rPr>
              <a:t>اب آپ لوگ ان کاموں کی پریکٹس کر سکتے ہیں:</a:t>
            </a:r>
            <a:endParaRPr lang="en-AU" sz="2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Bef>
                <a:spcPts val="0"/>
              </a:spcBef>
              <a:spcAft>
                <a:spcPts val="600"/>
              </a:spcAft>
            </a:pPr>
            <a:r>
              <a:rPr lang="ur-PK" sz="2800" dirty="0">
                <a:effectLst/>
                <a:latin typeface="Calibri" panose="020F0502020204030204" pitchFamily="34" charset="0"/>
                <a:ea typeface="Calibri" panose="020F0502020204030204" pitchFamily="34" charset="0"/>
                <a:cs typeface="Calibri" panose="020F0502020204030204" pitchFamily="34" charset="0"/>
              </a:rPr>
              <a:t>ایک دوسرے کو وڈیو کے ساتھ اور وڈیو کے بغیر کالیں کریں</a:t>
            </a:r>
            <a:endParaRPr lang="en-AU" sz="2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Bef>
                <a:spcPts val="0"/>
              </a:spcBef>
              <a:spcAft>
                <a:spcPts val="600"/>
              </a:spcAft>
            </a:pPr>
            <a:r>
              <a:rPr lang="ur-PK" sz="2800" dirty="0">
                <a:effectLst/>
                <a:latin typeface="Calibri" panose="020F0502020204030204" pitchFamily="34" charset="0"/>
                <a:ea typeface="Calibri" panose="020F0502020204030204" pitchFamily="34" charset="0"/>
                <a:cs typeface="Calibri" panose="020F0502020204030204" pitchFamily="34" charset="0"/>
              </a:rPr>
              <a:t>کالز ریسیو کریں اور کالز ریجیکٹ کریں</a:t>
            </a:r>
            <a:endParaRPr lang="en-AU" sz="2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Bef>
                <a:spcPts val="0"/>
              </a:spcBef>
              <a:spcAft>
                <a:spcPts val="600"/>
              </a:spcAft>
            </a:pPr>
            <a:r>
              <a:rPr lang="ur-PK" sz="2800" dirty="0">
                <a:effectLst/>
                <a:latin typeface="Calibri" panose="020F0502020204030204" pitchFamily="34" charset="0"/>
                <a:ea typeface="Calibri" panose="020F0502020204030204" pitchFamily="34" charset="0"/>
                <a:cs typeface="Calibri" panose="020F0502020204030204" pitchFamily="34" charset="0"/>
              </a:rPr>
              <a:t>کال کے دوران آواز اور تصویر کو آف اور آن کریں</a:t>
            </a:r>
            <a:endParaRPr lang="en-AU"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ittel 1"/>
          <p:cNvSpPr txBox="1">
            <a:spLocks/>
          </p:cNvSpPr>
          <p:nvPr/>
        </p:nvSpPr>
        <p:spPr>
          <a:xfrm>
            <a:off x="819630" y="1666366"/>
            <a:ext cx="8286372" cy="100882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r" rtl="1"/>
            <a:r>
              <a:rPr lang="ur-PK" dirty="0">
                <a:latin typeface="+mn-lt"/>
              </a:rPr>
              <a:t>سبق پورا ہو گیا ہے – آپ سب کو شاباش</a:t>
            </a:r>
            <a:endParaRPr lang="nb-NO" dirty="0">
              <a:latin typeface="+mn-lt"/>
            </a:endParaRPr>
          </a:p>
        </p:txBody>
      </p:sp>
    </p:spTree>
    <p:extLst>
      <p:ext uri="{BB962C8B-B14F-4D97-AF65-F5344CB8AC3E}">
        <p14:creationId xmlns:p14="http://schemas.microsoft.com/office/powerpoint/2010/main" val="3452777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andre side al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330"/>
            <a:ext cx="12192626" cy="6848755"/>
          </a:xfrm>
          <a:prstGeom prst="rect">
            <a:avLst/>
          </a:prstGeom>
        </p:spPr>
      </p:pic>
      <p:sp>
        <p:nvSpPr>
          <p:cNvPr id="5" name="Tittel 1"/>
          <p:cNvSpPr txBox="1">
            <a:spLocks/>
          </p:cNvSpPr>
          <p:nvPr/>
        </p:nvSpPr>
        <p:spPr>
          <a:xfrm>
            <a:off x="2413856" y="2468007"/>
            <a:ext cx="1260969"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i="0" kern="1200">
                <a:solidFill>
                  <a:schemeClr val="bg1"/>
                </a:solidFill>
                <a:latin typeface="Calibri"/>
                <a:ea typeface="+mj-ea"/>
                <a:cs typeface="Calibri"/>
              </a:defRPr>
            </a:lvl1pPr>
          </a:lstStyle>
          <a:p>
            <a:pPr algn="r" rtl="1"/>
            <a:r>
              <a:rPr lang="ur-PK" sz="3200" b="1" dirty="0"/>
              <a:t>حصہ 2</a:t>
            </a:r>
            <a:endParaRPr lang="nb-NO" sz="3200" b="1" dirty="0"/>
          </a:p>
        </p:txBody>
      </p:sp>
      <p:sp>
        <p:nvSpPr>
          <p:cNvPr id="6" name="Plassholder for tekst 2"/>
          <p:cNvSpPr txBox="1">
            <a:spLocks/>
          </p:cNvSpPr>
          <p:nvPr/>
        </p:nvSpPr>
        <p:spPr>
          <a:xfrm>
            <a:off x="4071131" y="2335910"/>
            <a:ext cx="7736949" cy="4816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baseline="0">
                <a:solidFill>
                  <a:schemeClr val="tx1"/>
                </a:solidFill>
                <a:latin typeface="Calibri Light"/>
                <a:ea typeface="+mn-ea"/>
                <a:cs typeface="Calibri Light"/>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rtl="1"/>
            <a:r>
              <a:rPr lang="ur-PK" b="1" dirty="0">
                <a:effectLst/>
                <a:ea typeface="Calibri" panose="020F0502020204030204" pitchFamily="34" charset="0"/>
                <a:cs typeface="Calibri" panose="020F0502020204030204" pitchFamily="34" charset="0"/>
              </a:rPr>
              <a:t>ڈیوائسز</a:t>
            </a:r>
            <a:endParaRPr lang="nb-NO" b="1" dirty="0"/>
          </a:p>
        </p:txBody>
      </p:sp>
    </p:spTree>
    <p:extLst>
      <p:ext uri="{BB962C8B-B14F-4D97-AF65-F5344CB8AC3E}">
        <p14:creationId xmlns:p14="http://schemas.microsoft.com/office/powerpoint/2010/main" val="3570758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 y="-25480"/>
            <a:ext cx="12192626" cy="6848755"/>
          </a:xfrm>
          <a:prstGeom prst="rect">
            <a:avLst/>
          </a:prstGeom>
        </p:spPr>
      </p:pic>
      <p:sp>
        <p:nvSpPr>
          <p:cNvPr id="9"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algn="r" rtl="1"/>
            <a:r>
              <a:rPr lang="ur-PK" dirty="0">
                <a:latin typeface="+mn-lt"/>
              </a:rPr>
              <a:t>ڈیوائسز</a:t>
            </a:r>
            <a:endParaRPr lang="nb-NO" dirty="0">
              <a:latin typeface="+mn-lt"/>
            </a:endParaRPr>
          </a:p>
        </p:txBody>
      </p:sp>
      <p:sp>
        <p:nvSpPr>
          <p:cNvPr id="10"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2</a:t>
            </a:r>
          </a:p>
        </p:txBody>
      </p:sp>
      <p:cxnSp>
        <p:nvCxnSpPr>
          <p:cNvPr id="20" name="Rett pil 19"/>
          <p:cNvCxnSpPr/>
          <p:nvPr/>
        </p:nvCxnSpPr>
        <p:spPr>
          <a:xfrm flipV="1">
            <a:off x="5310779" y="3342424"/>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Rett pil 20"/>
          <p:cNvCxnSpPr/>
          <p:nvPr/>
        </p:nvCxnSpPr>
        <p:spPr>
          <a:xfrm flipH="1" flipV="1">
            <a:off x="5310779" y="2973963"/>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8" name="Gruppe 7"/>
          <p:cNvGrpSpPr/>
          <p:nvPr/>
        </p:nvGrpSpPr>
        <p:grpSpPr>
          <a:xfrm>
            <a:off x="3501599" y="1616387"/>
            <a:ext cx="1350154" cy="3603796"/>
            <a:chOff x="3148566" y="1332772"/>
            <a:chExt cx="1574157" cy="4201699"/>
          </a:xfrm>
        </p:grpSpPr>
        <p:pic>
          <p:nvPicPr>
            <p:cNvPr id="18" name="Bilde 17" descr="man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8566" y="1332772"/>
              <a:ext cx="1574157" cy="4201699"/>
            </a:xfrm>
            <a:prstGeom prst="rect">
              <a:avLst/>
            </a:prstGeom>
          </p:spPr>
        </p:pic>
        <p:sp>
          <p:nvSpPr>
            <p:cNvPr id="5" name="Ellipse 4"/>
            <p:cNvSpPr/>
            <p:nvPr/>
          </p:nvSpPr>
          <p:spPr>
            <a:xfrm>
              <a:off x="3927396" y="1724903"/>
              <a:ext cx="181617" cy="18161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7" name="Trekant 6"/>
            <p:cNvSpPr/>
            <p:nvPr/>
          </p:nvSpPr>
          <p:spPr>
            <a:xfrm rot="16200000" flipH="1">
              <a:off x="3949542" y="1898518"/>
              <a:ext cx="454091" cy="405783"/>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24" name="Gruppe 23"/>
          <p:cNvGrpSpPr/>
          <p:nvPr/>
        </p:nvGrpSpPr>
        <p:grpSpPr>
          <a:xfrm>
            <a:off x="6721782" y="2080910"/>
            <a:ext cx="1632196" cy="2146035"/>
            <a:chOff x="6635013" y="1641655"/>
            <a:chExt cx="2532137" cy="3329291"/>
          </a:xfrm>
        </p:grpSpPr>
        <p:pic>
          <p:nvPicPr>
            <p:cNvPr id="15" name="Bilde 14" descr="nettbrettet.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35013" y="1641655"/>
              <a:ext cx="2532137" cy="3329291"/>
            </a:xfrm>
            <a:prstGeom prst="rect">
              <a:avLst/>
            </a:prstGeom>
          </p:spPr>
        </p:pic>
        <p:pic>
          <p:nvPicPr>
            <p:cNvPr id="4" name="Bild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54321" y="2266238"/>
              <a:ext cx="1493520" cy="2334768"/>
            </a:xfrm>
            <a:prstGeom prst="rect">
              <a:avLst/>
            </a:prstGeom>
          </p:spPr>
        </p:pic>
        <p:sp>
          <p:nvSpPr>
            <p:cNvPr id="22" name="Ellipse 21"/>
            <p:cNvSpPr/>
            <p:nvPr/>
          </p:nvSpPr>
          <p:spPr>
            <a:xfrm flipH="1">
              <a:off x="7669023" y="2612069"/>
              <a:ext cx="181617" cy="18161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3" name="Trekant 22"/>
            <p:cNvSpPr/>
            <p:nvPr/>
          </p:nvSpPr>
          <p:spPr>
            <a:xfrm rot="5400000">
              <a:off x="7441978" y="2774109"/>
              <a:ext cx="454091" cy="405783"/>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Tree>
    <p:extLst>
      <p:ext uri="{BB962C8B-B14F-4D97-AF65-F5344CB8AC3E}">
        <p14:creationId xmlns:p14="http://schemas.microsoft.com/office/powerpoint/2010/main" val="2443432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245"/>
            <a:ext cx="12192626" cy="6848755"/>
          </a:xfrm>
          <a:prstGeom prst="rect">
            <a:avLst/>
          </a:prstGeom>
        </p:spPr>
      </p:pic>
      <p:sp>
        <p:nvSpPr>
          <p:cNvPr id="9"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algn="r" rtl="1"/>
            <a:r>
              <a:rPr lang="ur-PK" dirty="0">
                <a:latin typeface="+mn-lt"/>
              </a:rPr>
              <a:t>موضوع</a:t>
            </a:r>
            <a:endParaRPr lang="nb-NO" dirty="0">
              <a:latin typeface="+mn-lt"/>
            </a:endParaRPr>
          </a:p>
        </p:txBody>
      </p:sp>
      <p:sp>
        <p:nvSpPr>
          <p:cNvPr id="10"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2</a:t>
            </a:r>
          </a:p>
        </p:txBody>
      </p:sp>
      <p:grpSp>
        <p:nvGrpSpPr>
          <p:cNvPr id="8" name="Gruppe 7"/>
          <p:cNvGrpSpPr/>
          <p:nvPr/>
        </p:nvGrpSpPr>
        <p:grpSpPr>
          <a:xfrm>
            <a:off x="3097821" y="2166945"/>
            <a:ext cx="4778237" cy="1786941"/>
            <a:chOff x="4814023" y="2148451"/>
            <a:chExt cx="5408563" cy="2022667"/>
          </a:xfrm>
        </p:grpSpPr>
        <p:pic>
          <p:nvPicPr>
            <p:cNvPr id="12" name="Bilde 11" descr="laptop.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4726" y="2148451"/>
              <a:ext cx="3677860" cy="2022667"/>
            </a:xfrm>
            <a:prstGeom prst="rect">
              <a:avLst/>
            </a:prstGeom>
          </p:spPr>
        </p:pic>
        <p:grpSp>
          <p:nvGrpSpPr>
            <p:cNvPr id="4" name="Gruppe 3"/>
            <p:cNvGrpSpPr/>
            <p:nvPr/>
          </p:nvGrpSpPr>
          <p:grpSpPr>
            <a:xfrm>
              <a:off x="4814023" y="2360634"/>
              <a:ext cx="1730704" cy="1528459"/>
              <a:chOff x="4518603" y="2073545"/>
              <a:chExt cx="2401702" cy="2121047"/>
            </a:xfrm>
          </p:grpSpPr>
          <p:pic>
            <p:nvPicPr>
              <p:cNvPr id="11" name="Bilde 10" descr="nettbrettet.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18603" y="2073545"/>
                <a:ext cx="1613191" cy="2121047"/>
              </a:xfrm>
              <a:prstGeom prst="rect">
                <a:avLst/>
              </a:prstGeom>
            </p:spPr>
          </p:pic>
          <p:pic>
            <p:nvPicPr>
              <p:cNvPr id="13" name="Bilde 12" descr="nettbrettet.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88370" y="2073545"/>
                <a:ext cx="631935" cy="1196088"/>
              </a:xfrm>
              <a:prstGeom prst="rect">
                <a:avLst/>
              </a:prstGeom>
            </p:spPr>
          </p:pic>
        </p:grpSp>
      </p:grpSp>
      <p:sp>
        <p:nvSpPr>
          <p:cNvPr id="3" name="Rektangel 2"/>
          <p:cNvSpPr/>
          <p:nvPr/>
        </p:nvSpPr>
        <p:spPr>
          <a:xfrm>
            <a:off x="9064308" y="2190310"/>
            <a:ext cx="1114601" cy="2031325"/>
          </a:xfrm>
          <a:prstGeom prst="rect">
            <a:avLst/>
          </a:prstGeom>
        </p:spPr>
        <p:txBody>
          <a:bodyPr wrap="none">
            <a:spAutoFit/>
          </a:bodyPr>
          <a:lstStyle/>
          <a:p>
            <a:r>
              <a:rPr lang="nb-NO" dirty="0"/>
              <a:t>Skjerm</a:t>
            </a:r>
          </a:p>
          <a:p>
            <a:endParaRPr lang="nb-NO" dirty="0"/>
          </a:p>
          <a:p>
            <a:r>
              <a:rPr lang="nb-NO" dirty="0"/>
              <a:t>Kamera</a:t>
            </a:r>
          </a:p>
          <a:p>
            <a:endParaRPr lang="nb-NO" dirty="0"/>
          </a:p>
          <a:p>
            <a:r>
              <a:rPr lang="nb-NO" dirty="0"/>
              <a:t>Mikrofon</a:t>
            </a:r>
          </a:p>
          <a:p>
            <a:endParaRPr lang="nb-NO" dirty="0"/>
          </a:p>
          <a:p>
            <a:r>
              <a:rPr lang="nb-NO" dirty="0"/>
              <a:t>Høyttaler </a:t>
            </a:r>
          </a:p>
        </p:txBody>
      </p:sp>
      <p:cxnSp>
        <p:nvCxnSpPr>
          <p:cNvPr id="15" name="Rett pil 14"/>
          <p:cNvCxnSpPr/>
          <p:nvPr/>
        </p:nvCxnSpPr>
        <p:spPr>
          <a:xfrm flipV="1">
            <a:off x="8041254" y="3159884"/>
            <a:ext cx="692662" cy="9006"/>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Dobbel hakeparentes 6"/>
          <p:cNvSpPr/>
          <p:nvPr/>
        </p:nvSpPr>
        <p:spPr>
          <a:xfrm>
            <a:off x="2384529" y="1983772"/>
            <a:ext cx="5656725" cy="2384385"/>
          </a:xfrm>
          <a:prstGeom prst="bracketPair">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Tree>
    <p:extLst>
      <p:ext uri="{BB962C8B-B14F-4D97-AF65-F5344CB8AC3E}">
        <p14:creationId xmlns:p14="http://schemas.microsoft.com/office/powerpoint/2010/main" val="998983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 y="-25480"/>
            <a:ext cx="12192626" cy="6848755"/>
          </a:xfrm>
          <a:prstGeom prst="rect">
            <a:avLst/>
          </a:prstGeom>
        </p:spPr>
      </p:pic>
      <p:pic>
        <p:nvPicPr>
          <p:cNvPr id="19" name="Bilde 18" descr="laptop.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4816" y="1368286"/>
            <a:ext cx="3368615" cy="1852596"/>
          </a:xfrm>
          <a:prstGeom prst="rect">
            <a:avLst/>
          </a:prstGeom>
        </p:spPr>
      </p:pic>
      <p:grpSp>
        <p:nvGrpSpPr>
          <p:cNvPr id="3" name="Gruppe 2"/>
          <p:cNvGrpSpPr/>
          <p:nvPr/>
        </p:nvGrpSpPr>
        <p:grpSpPr>
          <a:xfrm>
            <a:off x="3935392" y="1494118"/>
            <a:ext cx="1762621" cy="1541060"/>
            <a:chOff x="3486400" y="1494753"/>
            <a:chExt cx="2312135" cy="2021501"/>
          </a:xfrm>
        </p:grpSpPr>
        <p:pic>
          <p:nvPicPr>
            <p:cNvPr id="18" name="Bilde 17" descr="nettbrettet.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86400" y="1494753"/>
              <a:ext cx="1537480" cy="2021501"/>
            </a:xfrm>
            <a:prstGeom prst="rect">
              <a:avLst/>
            </a:prstGeom>
          </p:spPr>
        </p:pic>
        <p:pic>
          <p:nvPicPr>
            <p:cNvPr id="22" name="Bilde 21" descr="nettbrettet.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96258" y="1494753"/>
              <a:ext cx="602277" cy="1139953"/>
            </a:xfrm>
            <a:prstGeom prst="rect">
              <a:avLst/>
            </a:prstGeom>
          </p:spPr>
        </p:pic>
      </p:grpSp>
      <p:sp>
        <p:nvSpPr>
          <p:cNvPr id="10"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algn="r" rtl="1"/>
            <a:r>
              <a:rPr lang="ur-PK" dirty="0">
                <a:latin typeface="+mn-lt"/>
              </a:rPr>
              <a:t>موضوع</a:t>
            </a:r>
            <a:endParaRPr lang="nb-NO" dirty="0">
              <a:latin typeface="+mn-lt"/>
            </a:endParaRPr>
          </a:p>
        </p:txBody>
      </p:sp>
      <p:sp>
        <p:nvSpPr>
          <p:cNvPr id="12"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2</a:t>
            </a:r>
          </a:p>
        </p:txBody>
      </p:sp>
      <p:cxnSp>
        <p:nvCxnSpPr>
          <p:cNvPr id="23" name="Rett pil 22"/>
          <p:cNvCxnSpPr/>
          <p:nvPr/>
        </p:nvCxnSpPr>
        <p:spPr>
          <a:xfrm flipH="1" flipV="1">
            <a:off x="5521124" y="2453833"/>
            <a:ext cx="428263" cy="1296364"/>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Rett pil 23"/>
          <p:cNvCxnSpPr/>
          <p:nvPr/>
        </p:nvCxnSpPr>
        <p:spPr>
          <a:xfrm flipH="1" flipV="1">
            <a:off x="4780345" y="3136741"/>
            <a:ext cx="740779" cy="1076444"/>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Rett pil 20"/>
          <p:cNvCxnSpPr/>
          <p:nvPr/>
        </p:nvCxnSpPr>
        <p:spPr>
          <a:xfrm flipH="1">
            <a:off x="8535029" y="2761563"/>
            <a:ext cx="783401"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Rett linje 10"/>
          <p:cNvCxnSpPr/>
          <p:nvPr/>
        </p:nvCxnSpPr>
        <p:spPr>
          <a:xfrm flipH="1">
            <a:off x="7187878" y="2761563"/>
            <a:ext cx="2130553" cy="15442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Bild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4193" y="3898757"/>
            <a:ext cx="1447939" cy="1586759"/>
          </a:xfrm>
          <a:prstGeom prst="rect">
            <a:avLst/>
          </a:prstGeom>
        </p:spPr>
      </p:pic>
    </p:spTree>
    <p:extLst>
      <p:ext uri="{BB962C8B-B14F-4D97-AF65-F5344CB8AC3E}">
        <p14:creationId xmlns:p14="http://schemas.microsoft.com/office/powerpoint/2010/main" val="1317617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 y="0"/>
            <a:ext cx="12192626" cy="6848755"/>
          </a:xfrm>
          <a:prstGeom prst="rect">
            <a:avLst/>
          </a:prstGeom>
        </p:spPr>
      </p:pic>
      <p:pic>
        <p:nvPicPr>
          <p:cNvPr id="14" name="Bilde 13"/>
          <p:cNvPicPr>
            <a:picLocks noChangeAspect="1"/>
          </p:cNvPicPr>
          <p:nvPr/>
        </p:nvPicPr>
        <p:blipFill>
          <a:blip r:embed="rId4" cstate="print">
            <a:alphaModFix amt="20000"/>
            <a:extLst>
              <a:ext uri="{28A0092B-C50C-407E-A947-70E740481C1C}">
                <a14:useLocalDpi xmlns:a14="http://schemas.microsoft.com/office/drawing/2010/main" val="0"/>
              </a:ext>
            </a:extLst>
          </a:blip>
          <a:stretch>
            <a:fillRect/>
          </a:stretch>
        </p:blipFill>
        <p:spPr>
          <a:xfrm>
            <a:off x="3633614" y="3341660"/>
            <a:ext cx="1252650" cy="1372746"/>
          </a:xfrm>
          <a:prstGeom prst="rect">
            <a:avLst/>
          </a:prstGeom>
        </p:spPr>
      </p:pic>
      <p:pic>
        <p:nvPicPr>
          <p:cNvPr id="16" name="Bilde 15" descr="illustrasjoner.png"/>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6371242" y="1715204"/>
            <a:ext cx="4416363" cy="2428813"/>
          </a:xfrm>
          <a:prstGeom prst="rect">
            <a:avLst/>
          </a:prstGeom>
        </p:spPr>
      </p:pic>
      <p:pic>
        <p:nvPicPr>
          <p:cNvPr id="22" name="Bilde 21" descr="nettbrettet.png"/>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2074498" y="1862396"/>
            <a:ext cx="523648" cy="991130"/>
          </a:xfrm>
          <a:prstGeom prst="rect">
            <a:avLst/>
          </a:prstGeom>
        </p:spPr>
      </p:pic>
      <p:pic>
        <p:nvPicPr>
          <p:cNvPr id="23" name="Bilde 22" descr="laptop.png"/>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4049555" y="1715204"/>
            <a:ext cx="2567200" cy="1411852"/>
          </a:xfrm>
          <a:prstGeom prst="rect">
            <a:avLst/>
          </a:prstGeom>
        </p:spPr>
      </p:pic>
      <p:sp>
        <p:nvSpPr>
          <p:cNvPr id="9"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algn="r" rtl="1"/>
            <a:r>
              <a:rPr lang="ur-PK" dirty="0">
                <a:latin typeface="+mn-lt"/>
              </a:rPr>
              <a:t>موضوع</a:t>
            </a:r>
            <a:endParaRPr lang="nb-NO" dirty="0"/>
          </a:p>
        </p:txBody>
      </p:sp>
      <p:sp>
        <p:nvSpPr>
          <p:cNvPr id="10"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2</a:t>
            </a:r>
          </a:p>
        </p:txBody>
      </p:sp>
      <p:pic>
        <p:nvPicPr>
          <p:cNvPr id="3" name="Bild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21433" y="2122148"/>
            <a:ext cx="2143640" cy="2143640"/>
          </a:xfrm>
          <a:prstGeom prst="rect">
            <a:avLst/>
          </a:prstGeom>
        </p:spPr>
      </p:pic>
      <p:pic>
        <p:nvPicPr>
          <p:cNvPr id="15" name="Bilde 14"/>
          <p:cNvPicPr>
            <a:picLocks noChangeAspect="1"/>
          </p:cNvPicPr>
          <p:nvPr/>
        </p:nvPicPr>
        <p:blipFill>
          <a:blip r:embed="rId9">
            <a:alphaModFix amt="20000"/>
          </a:blip>
          <a:stretch>
            <a:fillRect/>
          </a:stretch>
        </p:blipFill>
        <p:spPr>
          <a:xfrm>
            <a:off x="9246061" y="1810245"/>
            <a:ext cx="1075870" cy="1341345"/>
          </a:xfrm>
          <a:prstGeom prst="rect">
            <a:avLst/>
          </a:prstGeom>
          <a:noFill/>
        </p:spPr>
      </p:pic>
      <p:pic>
        <p:nvPicPr>
          <p:cNvPr id="21" name="Bilde 20" descr="nettbrettet.png"/>
          <p:cNvPicPr>
            <a:picLocks noChangeAspect="1"/>
          </p:cNvPicPr>
          <p:nvPr/>
        </p:nvPicPr>
        <p:blipFill>
          <a:blip r:embed="rId10" cstate="print">
            <a:lum bright="70000" contrast="-70000"/>
            <a:extLst>
              <a:ext uri="{28A0092B-C50C-407E-A947-70E740481C1C}">
                <a14:useLocalDpi xmlns:a14="http://schemas.microsoft.com/office/drawing/2010/main" val="0"/>
              </a:ext>
            </a:extLst>
          </a:blip>
          <a:stretch>
            <a:fillRect/>
          </a:stretch>
        </p:blipFill>
        <p:spPr>
          <a:xfrm>
            <a:off x="2734906" y="1722301"/>
            <a:ext cx="1171704" cy="1540574"/>
          </a:xfrm>
          <a:prstGeom prst="rect">
            <a:avLst/>
          </a:prstGeom>
        </p:spPr>
      </p:pic>
    </p:spTree>
    <p:extLst>
      <p:ext uri="{BB962C8B-B14F-4D97-AF65-F5344CB8AC3E}">
        <p14:creationId xmlns:p14="http://schemas.microsoft.com/office/powerpoint/2010/main" val="1931263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andr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 y="-23150"/>
            <a:ext cx="12192626" cy="6848755"/>
          </a:xfrm>
          <a:prstGeom prst="rect">
            <a:avLst/>
          </a:prstGeom>
        </p:spPr>
      </p:pic>
      <p:sp>
        <p:nvSpPr>
          <p:cNvPr id="5" name="Tittel 1"/>
          <p:cNvSpPr txBox="1">
            <a:spLocks/>
          </p:cNvSpPr>
          <p:nvPr/>
        </p:nvSpPr>
        <p:spPr>
          <a:xfrm>
            <a:off x="2413856" y="2468007"/>
            <a:ext cx="1260969"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i="0" kern="1200">
                <a:solidFill>
                  <a:schemeClr val="bg1"/>
                </a:solidFill>
                <a:latin typeface="Calibri"/>
                <a:ea typeface="+mj-ea"/>
                <a:cs typeface="Calibri"/>
              </a:defRPr>
            </a:lvl1pPr>
          </a:lstStyle>
          <a:p>
            <a:pPr algn="r" rtl="1"/>
            <a:r>
              <a:rPr lang="ur-PK" sz="3200" b="1" dirty="0"/>
              <a:t>حصہ 3</a:t>
            </a:r>
            <a:endParaRPr lang="nb-NO" sz="3200" b="1" dirty="0"/>
          </a:p>
        </p:txBody>
      </p:sp>
      <p:sp>
        <p:nvSpPr>
          <p:cNvPr id="6" name="Plassholder for tekst 2"/>
          <p:cNvSpPr txBox="1">
            <a:spLocks/>
          </p:cNvSpPr>
          <p:nvPr/>
        </p:nvSpPr>
        <p:spPr>
          <a:xfrm>
            <a:off x="4071131" y="2335910"/>
            <a:ext cx="7736949" cy="4816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baseline="0">
                <a:solidFill>
                  <a:schemeClr val="tx1"/>
                </a:solidFill>
                <a:latin typeface="Calibri Light"/>
                <a:ea typeface="+mn-ea"/>
                <a:cs typeface="Calibri Light"/>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lgn="r" rtl="1">
              <a:lnSpc>
                <a:spcPct val="150000"/>
              </a:lnSpc>
              <a:spcAft>
                <a:spcPts val="800"/>
              </a:spcAft>
            </a:pPr>
            <a:r>
              <a:rPr lang="ar-SA" sz="2200" b="1" dirty="0">
                <a:effectLst/>
                <a:latin typeface="Calibri" panose="020F0502020204030204" pitchFamily="34" charset="0"/>
                <a:ea typeface="Calibri" panose="020F0502020204030204" pitchFamily="34" charset="0"/>
                <a:cs typeface="Calibri" panose="020F0502020204030204" pitchFamily="34" charset="0"/>
              </a:rPr>
              <a:t>ایپ ڈاؤن لوڈ کریں</a:t>
            </a:r>
            <a:endParaRPr lang="en-AU" sz="22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3583858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f7cfdae-b7db-49af-a969-37a801cfc466">
      <Terms xmlns="http://schemas.microsoft.com/office/infopath/2007/PartnerControls"/>
    </lcf76f155ced4ddcb4097134ff3c332f>
    <TaxCatchAll xmlns="8ce05ccd-f718-4116-8745-425bc5dd2d2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EA66922755D75343AA6FC2D19ACCF025" ma:contentTypeVersion="15" ma:contentTypeDescription="Opprett et nytt dokument." ma:contentTypeScope="" ma:versionID="79325c5a4eef497bf180ac03b830a0a2">
  <xsd:schema xmlns:xsd="http://www.w3.org/2001/XMLSchema" xmlns:xs="http://www.w3.org/2001/XMLSchema" xmlns:p="http://schemas.microsoft.com/office/2006/metadata/properties" xmlns:ns2="2f7cfdae-b7db-49af-a969-37a801cfc466" xmlns:ns3="8ce05ccd-f718-4116-8745-425bc5dd2d25" targetNamespace="http://schemas.microsoft.com/office/2006/metadata/properties" ma:root="true" ma:fieldsID="8ded2b5947a7ea2be1171d5f87d88802" ns2:_="" ns3:_="">
    <xsd:import namespace="2f7cfdae-b7db-49af-a969-37a801cfc466"/>
    <xsd:import namespace="8ce05ccd-f718-4116-8745-425bc5dd2d2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7cfdae-b7db-49af-a969-37a801cfc4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Bildemerkelapper" ma:readOnly="false" ma:fieldId="{5cf76f15-5ced-4ddc-b409-7134ff3c332f}" ma:taxonomyMulti="true" ma:sspId="15a638eb-336d-4a77-9d4b-1a2ff899230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e05ccd-f718-4116-8745-425bc5dd2d25"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TaxCatchAll" ma:index="16" nillable="true" ma:displayName="Taxonomy Catch All Column" ma:hidden="true" ma:list="{5d37f2f9-4258-4d96-a1e8-e64302668963}" ma:internalName="TaxCatchAll" ma:showField="CatchAllData" ma:web="8ce05ccd-f718-4116-8745-425bc5dd2d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7D1973-7193-4F72-B503-9AA3BDA88FB2}">
  <ds:schemaRefs>
    <ds:schemaRef ds:uri="2f7cfdae-b7db-49af-a969-37a801cfc466"/>
    <ds:schemaRef ds:uri="http://schemas.microsoft.com/office/2006/documentManagement/types"/>
    <ds:schemaRef ds:uri="http://schemas.openxmlformats.org/package/2006/metadata/core-properties"/>
    <ds:schemaRef ds:uri="http://purl.org/dc/elements/1.1/"/>
    <ds:schemaRef ds:uri="8ce05ccd-f718-4116-8745-425bc5dd2d25"/>
    <ds:schemaRef ds:uri="http://schemas.microsoft.com/office/infopath/2007/PartnerControls"/>
    <ds:schemaRef ds:uri="http://purl.org/dc/term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8F8BB0A6-2099-4B07-B063-87AD6206A1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7cfdae-b7db-49af-a969-37a801cfc466"/>
    <ds:schemaRef ds:uri="8ce05ccd-f718-4116-8745-425bc5dd2d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A5F559-ABC2-4447-B606-3F203AEFAC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2004</TotalTime>
  <Words>1340</Words>
  <Application>Microsoft Office PowerPoint</Application>
  <PresentationFormat>Widescreen</PresentationFormat>
  <Paragraphs>148</Paragraphs>
  <Slides>31</Slides>
  <Notes>28</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31</vt:i4>
      </vt:variant>
    </vt:vector>
  </HeadingPairs>
  <TitlesOfParts>
    <vt:vector size="35" baseType="lpstr">
      <vt:lpstr>Arial</vt:lpstr>
      <vt:lpstr>Calibri</vt:lpstr>
      <vt:lpstr>Calibri Light</vt:lpstr>
      <vt:lpstr>Office-tema</vt:lpstr>
      <vt:lpstr>ڈیجیٹل میٹنگ پلیسز کا آغاز کریں</vt:lpstr>
      <vt:lpstr>PowerPoint-presentasjon</vt:lpstr>
      <vt:lpstr>ڈیجیٹل میٹنگ پلیسز سے کیا مراد ہے؟</vt:lpstr>
      <vt:lpstr>PowerPoint-presentasjon</vt:lpstr>
      <vt:lpstr>ڈیوائسز</vt:lpstr>
      <vt:lpstr>موضوع</vt:lpstr>
      <vt:lpstr>موضوع</vt:lpstr>
      <vt:lpstr>موضوع</vt:lpstr>
      <vt:lpstr>PowerPoint-presentasjon</vt:lpstr>
      <vt:lpstr>Last ned appen</vt:lpstr>
      <vt:lpstr>PowerPoint-presentasjon</vt:lpstr>
      <vt:lpstr>PowerPoint-presentasjon</vt:lpstr>
      <vt:lpstr>کال شروع کرنا یا کال ریسیو کرنا</vt:lpstr>
      <vt:lpstr>کال شروع کرنا یا کال ریسیو کرنا</vt:lpstr>
      <vt:lpstr>کال شروع کرنا یا کال ریسیو کرنا</vt:lpstr>
      <vt:lpstr>کال شروع کرنا یا کال ریسیو کرنا</vt:lpstr>
      <vt:lpstr>کال شروع کرنا یا کال ریسیو کرنا</vt:lpstr>
      <vt:lpstr>کال شروع کرنا یا کال ریسیو کرنا</vt:lpstr>
      <vt:lpstr>کال شروع کرنا یا کال ریسیو کرنا</vt:lpstr>
      <vt:lpstr>کال شروع کرنا یا کال ریسیو کرنا</vt:lpstr>
      <vt:lpstr>کال شروع کرنا یا کال ریسیو کرنا</vt:lpstr>
      <vt:lpstr>کال شروع کرنا یا کال ریسیو کرنا</vt:lpstr>
      <vt:lpstr>کال شروع کرنا یا کال ریسیو کرنا</vt:lpstr>
      <vt:lpstr>کال شروع کرنا یا کال ریسیو کرنا</vt:lpstr>
      <vt:lpstr>کال شروع کرنا یا کال ریسیو کرنا</vt:lpstr>
      <vt:lpstr>کال شروع کرنا یا کال ریسیو کرنا</vt:lpstr>
      <vt:lpstr>کال شروع کرنا یا کال ریسیو کرنا</vt:lpstr>
      <vt:lpstr>کال شروع کرنا یا کال ریسیو کرنا</vt:lpstr>
      <vt:lpstr>PowerPoint-presentasjon</vt:lpstr>
      <vt:lpstr>کال شروع کرنا یا کال ریسیو کرنا</vt:lpstr>
      <vt:lpstr>Ferdig – godt jobba alle sammen!</vt:lpstr>
    </vt:vector>
  </TitlesOfParts>
  <Company>STATEN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 i gang med Skype</dc:title>
  <dc:creator>Erikstad Ida Aspeslåen</dc:creator>
  <cp:lastModifiedBy>Eddie Pedersen</cp:lastModifiedBy>
  <cp:revision>443</cp:revision>
  <dcterms:created xsi:type="dcterms:W3CDTF">2016-06-15T11:17:11Z</dcterms:created>
  <dcterms:modified xsi:type="dcterms:W3CDTF">2023-11-02T10:39:32Z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12811f-b717-4099-a412-3cacd3519ab9_Enabled">
    <vt:lpwstr>true</vt:lpwstr>
  </property>
  <property fmtid="{D5CDD505-2E9C-101B-9397-08002B2CF9AE}" pid="3" name="MSIP_Label_4012811f-b717-4099-a412-3cacd3519ab9_SetDate">
    <vt:lpwstr>2023-09-11T15:08:33Z</vt:lpwstr>
  </property>
  <property fmtid="{D5CDD505-2E9C-101B-9397-08002B2CF9AE}" pid="4" name="MSIP_Label_4012811f-b717-4099-a412-3cacd3519ab9_Method">
    <vt:lpwstr>Privileged</vt:lpwstr>
  </property>
  <property fmtid="{D5CDD505-2E9C-101B-9397-08002B2CF9AE}" pid="5" name="MSIP_Label_4012811f-b717-4099-a412-3cacd3519ab9_Name">
    <vt:lpwstr>Åpen</vt:lpwstr>
  </property>
  <property fmtid="{D5CDD505-2E9C-101B-9397-08002B2CF9AE}" pid="6" name="MSIP_Label_4012811f-b717-4099-a412-3cacd3519ab9_SiteId">
    <vt:lpwstr>1ec46890-73f8-4a2a-9b2c-9a6611f1c922</vt:lpwstr>
  </property>
  <property fmtid="{D5CDD505-2E9C-101B-9397-08002B2CF9AE}" pid="7" name="MSIP_Label_4012811f-b717-4099-a412-3cacd3519ab9_ActionId">
    <vt:lpwstr>e648b5bf-ac39-4e77-8526-f51c05a7a071</vt:lpwstr>
  </property>
  <property fmtid="{D5CDD505-2E9C-101B-9397-08002B2CF9AE}" pid="8" name="MSIP_Label_4012811f-b717-4099-a412-3cacd3519ab9_ContentBits">
    <vt:lpwstr>0</vt:lpwstr>
  </property>
  <property fmtid="{D5CDD505-2E9C-101B-9397-08002B2CF9AE}" pid="9" name="ContentTypeId">
    <vt:lpwstr>0x010100EA66922755D75343AA6FC2D19ACCF025</vt:lpwstr>
  </property>
</Properties>
</file>