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1" autoAdjust="0"/>
    <p:restoredTop sz="62894" autoAdjust="0"/>
  </p:normalViewPr>
  <p:slideViewPr>
    <p:cSldViewPr snapToGrid="0">
      <p:cViewPr varScale="1">
        <p:scale>
          <a:sx n="54" d="100"/>
          <a:sy n="54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rozpoczęciem szkolenia omów cele nauki z kursantami. 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temu będzie im łatwiej się uczyć i zapamiętać to, czego się nauczyli.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Teams,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og andre så kan man finne kontaktene sine som man vil prate med i kontakter eller søke de opp i appen.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zadzwonić do wybranej osoby, naciśnijcie najpierw na dany kontakt, a następnie na symbol kamery lub telefonu na ekranie.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naciśniecie na symbol telefonu, nie będziecie się widzieć - rozmowa będzie przypominać zwykłą rozmowę telefoniczną.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naciśniecie na symbol kamery, podczas rozmowy do waszego rozmówcy przesyłane będzie video pokazujące was.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ktoś do was zadzwoni, usłyszycie dźwięk dzwonka, a na waszym ekranie pojawi się taki obraz.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</a:t>
            </a:r>
            <a:r>
              <a:rPr lang="nb-NO" baseline="0" dirty="0"/>
              <a:t> kan velge ett av 3 alternativer når noen ringer. </a:t>
            </a:r>
          </a:p>
          <a:p>
            <a:endParaRPr lang="nb-NO" baseline="0" dirty="0"/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Naciśnięcie czerwonego przycisku jest równoznaczne z odrzuceniem rozmowy.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Naciskając zielony przycisk z obrazkiem słuchawki telefonicznej odbierzecie połączenie, ale osoba, która do was dzwoni, będzie jedynie słyszeć wasz głos; nie będzie was widzieć na video podczas rozmowy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naciśniecie na zielony przycisk z obrazkiem kamery, uruchomicie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videorozmowę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podczas której będziecie się nawzajem widzieć i słyszeć, o ile obydwie strony dysponują odpowiednim sprzętem.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 na waszym ekranie będzie wtedy wyglądać mniej więcej tak.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ekranie będziecie widzieć duży obraz osoby, z którą rozmawiacie oraz mały obraz samych siebie w prawym dolnym rogu.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 obraz to ten sam obraz, który pojawia się na ekranie waszego rozmówcy. 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Cyfrowe komunikatory to różnego rodzaju usługi umożliwiające dzwonienie,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videorozmowy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czatowanie w sieci z innymi osobami. Przykładowe komunikatory to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Zoom,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czy Skype. Wiele osób korzysta z takich komunikatorów właśnie dlatego, że dzięki nim mogą dzwonić i prowadzić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videorozmowy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darmo, bez względu na czas ich trwania czy kraj, w którym oni sami lub ich rozmówcy przebywają. Rozmowy w ramach tych usług są darmowe, o ile jesteście zalogowani do sieci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cyfrowych komunikatorów można korzystać za pośrednictwem tabletu,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smartfona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 komputera. To od was zależy, jakiego urządzenia będziecie używać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samo jest po drugiej stronie: na ekranie waszego rozmówcy pojawia się duży obraz, na którym jesteście wy, oraz pomniejszony obraz tej osoby (ten sam, który widzicie na swoim urządzeniu) w prawym dolnym rogu.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ekranie komputera przez cały czas widocznych jest kilka symboli.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naciśniecie jeden raz na ekran tabletu lub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smartfona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pojawią się na nim te same symbole. 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naciśniecie jeden raz na symbol kamery, osoba, z którą rozmawiacie, przestanie was widzieć.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naciśniecie na ten symbol ponownie, obraz powróci.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naciśniecie jeden raz na symbol mikrofonu, osoba, z którą rozmawiacie, przestanie was słyszeć.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en gang til vil lyden komme tilbake.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zakończyć rozmowę, należy nacisnąć czerwony przycisk.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Najczęstszym sposobem korzystania z komunikatorów cyfrowych jest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videorozmowa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 jej trakcie można zarówno słyszeć, jak i widzieć swojego rozmówcę.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Tablety i smartfony są wyposażone w ekran, kamerę, mikrofon i głośnik, dzięki którym jest to możliwe. Podobne wyposażenie posiada także większość nowoczesnych laptopów.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Niektórym może być wygodniej korzystać ze słuchawek z mikrofonem, ale nie jest to konieczne. Wejścia dla takich urządzeń znajdują się po bokach tabletów, smartfonów i laptopów.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Niezbędny jest dostęp do Internetu, a także do komunikatora, np.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Zoom,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lub inne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Wybierzcie ten komunikator, który macie i pobierzcie aplikację na smartfon lub tablet. W przypadku niektórych komunikatorów możecie także utworzyć konto użytkownika lub się zalogować. 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Zanim przejdziesz dalej, upewnij się, że wszyscy uczestnicy pobrali aplikację. Sprawdź, jakie komunikatory uczestnicy już mają. Użytkownicy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Iphone’ów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mogą korzystać z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Facetime’a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natomiast użytkownicy Facebooka mogą używać Messengera. Ewentualnie wybierz inny komunikator, z którego wszyscy uczestnicy będą mogli korzystać na kursie.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Be alle om å lukke</a:t>
            </a:r>
            <a:r>
              <a:rPr lang="nb-NO" b="1" baseline="0" dirty="0"/>
              <a:t> nettleserne og programmene de har oppe på sin maskin og gå tilbake til skrivebordet sitt.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Cel edukacyjny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dzwonienia z/bez obrazu video</a:t>
            </a:r>
          </a:p>
          <a:p>
            <a:pPr>
              <a:buFontTx/>
              <a:buChar char="-"/>
            </a:pP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odbierania rozmów</a:t>
            </a:r>
          </a:p>
          <a:p>
            <a:pPr>
              <a:buFontTx/>
              <a:buChar char="-"/>
            </a:pP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odrzucania rozmów</a:t>
            </a:r>
          </a:p>
          <a:p>
            <a:pPr>
              <a:buFontTx/>
              <a:buChar char="-"/>
            </a:pP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włączania/wyłączania dźwięku i obrazu podczas rozmowy</a:t>
            </a:r>
          </a:p>
          <a:p>
            <a:pPr>
              <a:buFontTx/>
              <a:buChar char="-"/>
            </a:pPr>
            <a:r>
              <a:rPr lang="pl-P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rozłączania się po zakończeniu rozmowy</a:t>
            </a:r>
            <a:endParaRPr lang="nb-NO" sz="43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46304" y="1666366"/>
            <a:ext cx="8959698" cy="1008828"/>
          </a:xfrm>
        </p:spPr>
        <p:txBody>
          <a:bodyPr>
            <a:noAutofit/>
          </a:bodyPr>
          <a:lstStyle/>
          <a:p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Zacznij korzystać z komunikatorów cyfrowych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POBIERANIE APLIKACJI</a:t>
            </a:r>
            <a:endParaRPr lang="nb-NO" dirty="0"/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/>
              <a:t>app</a:t>
            </a:r>
            <a:r>
              <a:rPr lang="nb-NO" sz="4000" dirty="0"/>
              <a:t>-butikk</a:t>
            </a:r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4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ROZPOCZĘCIE/ODEBRANIE POŁĄCZENIA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1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TO SĄ KOMUNIKATORY CYFROWE?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2413856" y="2468007"/>
              <a:ext cx="1260969" cy="4190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Del 5</a:t>
              </a:r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ZAKOŃCZENIE ROZMOWY</a:t>
              </a:r>
              <a:endParaRPr lang="nb-NO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pl-PL" sz="4400" dirty="0"/>
              <a:t>CO TO SĄ KOMUNIKATORY CYFROWE?</a:t>
            </a:r>
            <a:endParaRPr lang="en-US" sz="4400" kern="1200" dirty="0">
              <a:solidFill>
                <a:schemeClr val="tx1"/>
              </a:solidFill>
            </a:endParaRP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378239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latin typeface="+mn-lt"/>
              </a:rPr>
              <a:t>Avslutte samtale</a:t>
            </a: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sz="1600" dirty="0"/>
              <a:t>Å ringe til hverandre, med og uten video</a:t>
            </a:r>
          </a:p>
          <a:p>
            <a:pPr>
              <a:buFontTx/>
              <a:buChar char="-"/>
            </a:pPr>
            <a:r>
              <a:rPr lang="nb-NO" sz="1600" dirty="0"/>
              <a:t>Å motta og avvise samtaler</a:t>
            </a:r>
          </a:p>
          <a:p>
            <a:pPr>
              <a:buFontTx/>
              <a:buChar char="-"/>
            </a:pPr>
            <a:r>
              <a:rPr lang="nb-NO" sz="1600" dirty="0"/>
              <a:t>Å skru av og på lyd og bilde i en samtale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GOTOWE</a:t>
            </a:r>
            <a:r>
              <a:rPr lang="nb-NO" dirty="0"/>
              <a:t> – godt jobba alle sammen!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2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URZĄDZENIA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URZĄDZENIA</a:t>
            </a:r>
            <a:endParaRPr lang="nb-NO" sz="2400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1146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Skjerm</a:t>
            </a:r>
          </a:p>
          <a:p>
            <a:endParaRPr lang="nb-NO" dirty="0"/>
          </a:p>
          <a:p>
            <a:r>
              <a:rPr lang="nb-NO" dirty="0"/>
              <a:t>Kamera</a:t>
            </a:r>
          </a:p>
          <a:p>
            <a:endParaRPr lang="nb-NO" dirty="0"/>
          </a:p>
          <a:p>
            <a:r>
              <a:rPr lang="nb-NO" dirty="0"/>
              <a:t>Mikrofon</a:t>
            </a:r>
          </a:p>
          <a:p>
            <a:endParaRPr lang="nb-NO" dirty="0"/>
          </a:p>
          <a:p>
            <a:r>
              <a:rPr lang="nb-NO" dirty="0"/>
              <a:t>Høyttaler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3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POBIERANIE APLIKACJI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6922755D75343AA6FC2D19ACCF025" ma:contentTypeVersion="15" ma:contentTypeDescription="Opprett et nytt dokument." ma:contentTypeScope="" ma:versionID="79325c5a4eef497bf180ac03b830a0a2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8ded2b5947a7ea2be1171d5f87d88802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D1973-7193-4F72-B503-9AA3BDA88FB2}">
  <ds:schemaRefs>
    <ds:schemaRef ds:uri="2f7cfdae-b7db-49af-a969-37a801cfc46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ce05ccd-f718-4116-8745-425bc5dd2d25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BB0A6-2099-4B07-B063-87AD6206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cfdae-b7db-49af-a969-37a801cfc466"/>
    <ds:schemaRef ds:uri="8ce05ccd-f718-4116-8745-425bc5dd2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969</Words>
  <Application>Microsoft Office PowerPoint</Application>
  <PresentationFormat>Widescreen</PresentationFormat>
  <Paragraphs>144</Paragraphs>
  <Slides>31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Zacznij korzystać z komunikatorów cyfrowych</vt:lpstr>
      <vt:lpstr>PowerPoint-presentasjon</vt:lpstr>
      <vt:lpstr>CO TO SĄ KOMUNIKATORY CYFROWE?</vt:lpstr>
      <vt:lpstr>PowerPoint-presentasjon</vt:lpstr>
      <vt:lpstr>URZĄDZENIA</vt:lpstr>
      <vt:lpstr>Tema</vt:lpstr>
      <vt:lpstr>Tema</vt:lpstr>
      <vt:lpstr>Tema</vt:lpstr>
      <vt:lpstr>PowerPoint-presentasjon</vt:lpstr>
      <vt:lpstr>POBIERANIE APLIKACJI</vt:lpstr>
      <vt:lpstr>PowerPoint-presentasjon</vt:lpstr>
      <vt:lpstr>PowerPoint-presentasjon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PowerPoint-presentasjon</vt:lpstr>
      <vt:lpstr>Ring eller motta en samtale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Eddie Pedersen</cp:lastModifiedBy>
  <cp:revision>430</cp:revision>
  <dcterms:created xsi:type="dcterms:W3CDTF">2016-06-15T11:17:11Z</dcterms:created>
  <dcterms:modified xsi:type="dcterms:W3CDTF">2023-11-02T10:43:20Z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</Properties>
</file>