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256" r:id="rId5"/>
    <p:sldId id="301" r:id="rId6"/>
    <p:sldId id="302" r:id="rId7"/>
    <p:sldId id="293" r:id="rId8"/>
    <p:sldId id="309" r:id="rId9"/>
    <p:sldId id="347" r:id="rId10"/>
    <p:sldId id="295" r:id="rId11"/>
    <p:sldId id="312" r:id="rId12"/>
    <p:sldId id="294" r:id="rId13"/>
    <p:sldId id="305" r:id="rId14"/>
    <p:sldId id="274" r:id="rId15"/>
    <p:sldId id="356" r:id="rId16"/>
    <p:sldId id="357" r:id="rId17"/>
    <p:sldId id="290" r:id="rId18"/>
    <p:sldId id="298" r:id="rId19"/>
    <p:sldId id="291" r:id="rId20"/>
    <p:sldId id="323" r:id="rId21"/>
    <p:sldId id="324" r:id="rId22"/>
    <p:sldId id="325" r:id="rId23"/>
    <p:sldId id="299" r:id="rId24"/>
    <p:sldId id="326" r:id="rId25"/>
    <p:sldId id="300" r:id="rId26"/>
    <p:sldId id="327" r:id="rId27"/>
    <p:sldId id="348" r:id="rId28"/>
    <p:sldId id="328" r:id="rId29"/>
    <p:sldId id="350" r:id="rId30"/>
    <p:sldId id="329" r:id="rId31"/>
    <p:sldId id="351" r:id="rId32"/>
    <p:sldId id="306" r:id="rId33"/>
    <p:sldId id="331" r:id="rId34"/>
    <p:sldId id="346" r:id="rId3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91C6"/>
    <a:srgbClr val="3B9CD5"/>
    <a:srgbClr val="0F8AB6"/>
    <a:srgbClr val="FFEEEE"/>
    <a:srgbClr val="F7E6E5"/>
    <a:srgbClr val="F5ECF4"/>
    <a:srgbClr val="3167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1" autoAdjust="0"/>
    <p:restoredTop sz="62894" autoAdjust="0"/>
  </p:normalViewPr>
  <p:slideViewPr>
    <p:cSldViewPr snapToGrid="0">
      <p:cViewPr varScale="1">
        <p:scale>
          <a:sx n="55" d="100"/>
          <a:sy n="55" d="100"/>
        </p:scale>
        <p:origin x="14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EEF1D-B080-4A3B-92AC-66E39C9951D1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17EA7-E792-47B8-AA35-E4A805CC8B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148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ምህሮ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ንባዕሉ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ቅድሚ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ምጅማርካ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እቶም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ፍልጠታዊ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ሸቶታት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ምስ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ተሳተፍቲ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ኮርስ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ብሓንሳብ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ኮይንኩም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ረኣዩዎ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እዚ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ንክመሃሩን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ዝተማህሩዎ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ንኽዝክሩዎን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ከቃልለሎም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2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585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ቲምስ፡ፈይስታይም፡መሰንጀርን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ካልኦትን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ከተዛርቦም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ትደሊ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መራኽብትኻ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ክትረኽቦም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ኣፕሊከሽን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ደሊኻ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ክትረኽቦም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8251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ከተዛርቦ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ትደሊ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መራኽብትኻ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ረኸብካዮ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ድሕሪኡ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ንክትድውል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ትረኣየካ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ካመራ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ምልክት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ጠውቕ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49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ብዘይ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ስለትድውል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ልክዕ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ንቡር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ዝርርብ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ክትዘራረብ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676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ካመራ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ንዓኻ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ብቐጥታ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ዝቐድሕ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ብምጥቃም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ትድውል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ኣለኻ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ማለት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062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ዝኾነ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ክድውለልካ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ድምጺ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ደወል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ትሰምዕ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ኢኻ፡ሽዑ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ክረኣየካ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62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err="1"/>
              <a:t>ሰብ</a:t>
            </a:r>
            <a:r>
              <a:rPr lang="nb-NO" baseline="0" dirty="0"/>
              <a:t> </a:t>
            </a:r>
            <a:r>
              <a:rPr lang="nb-NO" baseline="0" dirty="0" err="1"/>
              <a:t>ክድውለልካ</a:t>
            </a:r>
            <a:r>
              <a:rPr lang="nb-NO" baseline="0" dirty="0"/>
              <a:t> </a:t>
            </a:r>
            <a:r>
              <a:rPr lang="nb-NO" baseline="0" dirty="0" err="1"/>
              <a:t>ከሎ</a:t>
            </a:r>
            <a:r>
              <a:rPr lang="nb-NO" baseline="0" dirty="0"/>
              <a:t> </a:t>
            </a:r>
            <a:r>
              <a:rPr lang="nb-NO" baseline="0" dirty="0" err="1"/>
              <a:t>ካብ</a:t>
            </a:r>
            <a:r>
              <a:rPr lang="nb-NO" baseline="0" dirty="0"/>
              <a:t> 3 </a:t>
            </a:r>
            <a:r>
              <a:rPr lang="nb-NO" baseline="0" dirty="0" err="1"/>
              <a:t>ኣማራጺታት</a:t>
            </a:r>
            <a:r>
              <a:rPr lang="nb-NO" baseline="0" dirty="0"/>
              <a:t> </a:t>
            </a:r>
            <a:r>
              <a:rPr lang="nb-NO" baseline="0" dirty="0" err="1"/>
              <a:t>ሓደ</a:t>
            </a:r>
            <a:r>
              <a:rPr lang="nb-NO" baseline="0" dirty="0"/>
              <a:t> </a:t>
            </a:r>
            <a:r>
              <a:rPr lang="nb-NO" baseline="0" dirty="0" err="1"/>
              <a:t>ክትመርጽ</a:t>
            </a:r>
            <a:r>
              <a:rPr lang="nb-NO" baseline="0" dirty="0"/>
              <a:t> </a:t>
            </a:r>
            <a:r>
              <a:rPr lang="nb-NO" baseline="0" dirty="0" err="1"/>
              <a:t>ትኽእል</a:t>
            </a:r>
            <a:r>
              <a:rPr lang="nb-NO" baseline="0" dirty="0"/>
              <a:t> </a:t>
            </a:r>
            <a:r>
              <a:rPr lang="nb-NO" baseline="0" dirty="0" err="1"/>
              <a:t>ኢኻ</a:t>
            </a:r>
            <a:r>
              <a:rPr lang="nb-NO" baseline="0" dirty="0"/>
              <a:t>። </a:t>
            </a:r>
          </a:p>
          <a:p>
            <a:endParaRPr lang="nb-NO" baseline="0" dirty="0"/>
          </a:p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ነታ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ቀያሕ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መጠወቒት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ምጥዋቕ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ነቲ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ደወል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ምንጻግ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ማለት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265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መትሓዚት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ዘለዋ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ቐጠልያ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መጠወቒት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ደወል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ትቕበሎ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ኣለኻ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ዝድውለልካ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ድምጽኻ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ጥራሕ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ክሰምዖ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ክትዘራረቡ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ከለኹም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ንዓኻ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ዘርኢ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ኣይረኣዮምን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781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ክልተኹም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ኣድላዪ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መሳርሒታት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ዝሃለወኩም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ካሜራ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ዘለዋ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ቀጠልያ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መጠወቒት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ነንሕድሕድኩም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ትረኣእዩሉን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ትዘራረቡሉን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ዝካየድ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ዝርርብ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ትጅምሩ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096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ትርእዮ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ተመሳሳሊ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ክኸውን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ናይቲ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ዘዛርበካ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ዓቢ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ክመጽእ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ንዓኻ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ዘርኢ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ንእሽተይ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ታሕወታይ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የማናይ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ኩርናዕ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ክመጽእ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156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ንዓኻ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ዘርኢ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መዛርብትኻ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ናቱ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ዝረኣዮ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561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ክትድውለሎም፡ብቪድዮ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ክትዘራረበሎምን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ብኢንተርነት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ቻት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ክትገብረሎምን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ዘኽእሉኻ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ዝተፈላለዩ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ኣገልግሎታት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እዮም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ገለ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ልሙዳት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ኣብነታት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ቲምስ፡ዙም፡ፈይስታይም፡መሰንጀርን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ስካይፕን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እዮም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ብዙሓት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ሰባት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ዝተፈላለዩ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ዝጥቀሙሉ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ምኽንያት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ብነጻ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ስለዘደውለካን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ንውሓት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ተካይዶ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ዝርርብን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ትርከበሉ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ሃገርን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ብዘየገድስ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ድማ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ክትዘራረብ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ስለዘኽእለካን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ዋይፋይ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ርክብ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ዝሃለወካ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ዝኾነ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ገንዘብ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ኣይትኸፍለሉን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ታብለት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(nettbrett)፡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ስማርት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ኮምፕዩተርካ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ይርከቡ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እዮም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ኣየናይ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መሳርሒ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ትጥቀም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ናትካ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ምርጫ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7508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ብወገን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መዛርብትኻ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ዝግበር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ሓደ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ንሳቶም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ንዓኻ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ዘርኢ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ዓቢ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ስክሪኖም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ይመጻሎም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ንስኻ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ብወገንካ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ትርእዮ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ናቶም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ብናቶም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ወገን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ታሕቲ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ንየማን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ንእሽተይ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ይረኣዮም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5533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ኮምፕዩተር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ብቐጻሊ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ዝረኣዩ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ኣርባዕተ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ምልክታት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ኣሎዉ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4773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ታብለት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ስማርት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እዞም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ኣርባዕተ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ምልክታት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ይረኣዩኻ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እዮም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394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ካሜራ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ዘዛርበካ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ክርእየካ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ኣይክእልን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1595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እዛ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መጠወቒት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መሊስካ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ይምለስ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9887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ስእሊ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ማይክሮፎን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ዘዛርበካ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ድምጺ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ዘረባኻ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ክሰምዖ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ኣይክእልን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19499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መሊስካ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እንተደኣ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ጠዊቕካያ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ድምጺ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ክምለስ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4420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ደወል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ንክትዓጽዎ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ኣብታ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ቀያሕ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መጠወቒት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ትጥውቕ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8334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54B7B-5006-4AAE-B324-0D18C385F145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050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ዝበዝሐ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ዝርርብ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ንከካይደሉ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ዝጥቀመሉ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ሽዑ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ዘዛርበካ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ክትርእዮን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ክትሰምዖን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635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ታብለትን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ስማርት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ተለፎናትን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ብቪድዮ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ከዘራርበና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ስክሪን፡ካሜራ፡ማይክሮፎን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ዓው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መበሊ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ስፒከርን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ኣለወን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ዝበዝሓ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ዘመናውያን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ላፕቶፓት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ከምኡ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ኣለወን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952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ንገሊኦም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ማይክሮፎን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ዘለዎ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መስምዒ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እዝኒ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ሀድፎን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ምጥቃም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ጠቓሚ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ክኸውን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እንተኾነ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ግና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ከም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ምርጫኻ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ጫፍ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ታብለት፡ገሊአን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ዓይነታት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ስማርት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ላፕቶፓትን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መሰኮዒ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ነዃላት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ኣሎወን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51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50000"/>
              </a:lnSpc>
              <a:spcAft>
                <a:spcPts val="800"/>
              </a:spcAft>
              <a:buFont typeface="+mj-lt"/>
              <a:buNone/>
            </a:pP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ኢንተርነትን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ሓደ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መራኸብን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ኩሉ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ሰብ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ግድን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ክህልዎ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ዘለዎ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ቲምስ፡ዙም፡ፈይስታይም፡መሰንጀር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ካልእ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ፕላትፎርማት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ክኸውን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ይኽእል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60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023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እቲ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ዘለካ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መሪጽካ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ናብ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ስማርት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ተለፎንካ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ታብለትካ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ኣውርዶ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ገሊአን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ሕሳብ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ተጠቃሚ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ከተውጽእ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ሎግ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ኢን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ጌርካ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ክትኣቱ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ኣለካ</a:t>
            </a:r>
            <a:r>
              <a:rPr lang="nb-NO" sz="1800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b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ከይቀጸልካ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ከለኻ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ኩሎም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ነታ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ኣፕሊከሽን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ኣውሪዶማ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ከምዘለዉ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ኣረጋግጽ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ተሳተፍቲ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ካብ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ቅድም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እንታይ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ዓይነት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ዝተፈላለዩ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ፕላትፎርማት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ከምዘለዎም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ርአ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ተጠቀምቲ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ኣይፎን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ፈይስታይም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ክጥቀሙ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ይኽእሉ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እዮም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፡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ፈይስቡክ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ዘለዎም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ከኣ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መሰንጀር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ክጥቀሙ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ይኽእሉ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እዮም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እንተዘይኮይኑ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ኩላትኩም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ኣብቲ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ኮርስ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ክትጥቀሙሉ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ትኽእሉ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ሓንቲ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ካብተን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ካልኦት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800" b="1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ምረጽ</a:t>
            </a:r>
            <a:r>
              <a:rPr lang="nb-NO" sz="1800" b="1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532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baseline="0" dirty="0" err="1"/>
              <a:t>ኩሎም</a:t>
            </a:r>
            <a:r>
              <a:rPr lang="nb-NO" b="1" baseline="0" dirty="0"/>
              <a:t> </a:t>
            </a:r>
            <a:r>
              <a:rPr lang="nb-NO" b="1" baseline="0" dirty="0" err="1"/>
              <a:t>ብራውዘራቶምን</a:t>
            </a:r>
            <a:r>
              <a:rPr lang="nb-NO" b="1" baseline="0" dirty="0"/>
              <a:t> </a:t>
            </a:r>
            <a:r>
              <a:rPr lang="nb-NO" b="1" baseline="0" dirty="0" err="1"/>
              <a:t>ኣብ</a:t>
            </a:r>
            <a:r>
              <a:rPr lang="nb-NO" b="1" baseline="0" dirty="0"/>
              <a:t> </a:t>
            </a:r>
            <a:r>
              <a:rPr lang="nb-NO" b="1" baseline="0" dirty="0" err="1"/>
              <a:t>ማሺናቶም</a:t>
            </a:r>
            <a:r>
              <a:rPr lang="nb-NO" b="1" baseline="0" dirty="0"/>
              <a:t> </a:t>
            </a:r>
            <a:r>
              <a:rPr lang="nb-NO" b="1" baseline="0" dirty="0" err="1"/>
              <a:t>ተኸፊተን</a:t>
            </a:r>
            <a:r>
              <a:rPr lang="nb-NO" b="1" baseline="0" dirty="0"/>
              <a:t> </a:t>
            </a:r>
            <a:r>
              <a:rPr lang="nb-NO" b="1" baseline="0" dirty="0" err="1"/>
              <a:t>ዘለዋ</a:t>
            </a:r>
            <a:r>
              <a:rPr lang="nb-NO" b="1" baseline="0" dirty="0"/>
              <a:t> </a:t>
            </a:r>
            <a:r>
              <a:rPr lang="nb-NO" b="1" baseline="0" dirty="0" err="1"/>
              <a:t>ፕራግራሞቶምን</a:t>
            </a:r>
            <a:r>
              <a:rPr lang="nb-NO" b="1" baseline="0" dirty="0"/>
              <a:t> </a:t>
            </a:r>
            <a:r>
              <a:rPr lang="nb-NO" b="1" baseline="0" dirty="0" err="1"/>
              <a:t>ዓጽዮም</a:t>
            </a:r>
            <a:r>
              <a:rPr lang="nb-NO" b="1" baseline="0" dirty="0"/>
              <a:t> </a:t>
            </a:r>
            <a:r>
              <a:rPr lang="nb-NO" b="1" baseline="0" dirty="0" err="1"/>
              <a:t>ናብ</a:t>
            </a:r>
            <a:r>
              <a:rPr lang="nb-NO" b="1" baseline="0" dirty="0"/>
              <a:t> </a:t>
            </a:r>
            <a:r>
              <a:rPr lang="nb-NO" b="1" baseline="0" dirty="0" err="1"/>
              <a:t>ጠረጴዝኦም</a:t>
            </a:r>
            <a:r>
              <a:rPr lang="nb-NO" b="1" baseline="0" dirty="0"/>
              <a:t> </a:t>
            </a:r>
            <a:r>
              <a:rPr lang="nb-NO" b="1" baseline="0" dirty="0" err="1"/>
              <a:t>ክምለሱ</a:t>
            </a:r>
            <a:r>
              <a:rPr lang="nb-NO" b="1" baseline="0" dirty="0"/>
              <a:t> </a:t>
            </a:r>
            <a:r>
              <a:rPr lang="nb-NO" b="1" baseline="0" dirty="0" err="1"/>
              <a:t>ንገሮም</a:t>
            </a:r>
            <a:r>
              <a:rPr lang="nb-NO" b="1" baseline="0" dirty="0"/>
              <a:t>። </a:t>
            </a: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17EA7-E792-47B8-AA35-E4A805CC8BC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7007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første side al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1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ctrTitle" hasCustomPrompt="1"/>
          </p:nvPr>
        </p:nvSpPr>
        <p:spPr>
          <a:xfrm>
            <a:off x="819630" y="1666366"/>
            <a:ext cx="8286372" cy="1008828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828637" y="3566926"/>
            <a:ext cx="9839363" cy="2017655"/>
          </a:xfrm>
        </p:spPr>
        <p:txBody>
          <a:bodyPr>
            <a:normAutofit/>
          </a:bodyPr>
          <a:lstStyle>
            <a:lvl1pPr marL="342900" indent="-342900" algn="l">
              <a:buFont typeface="Arial"/>
              <a:buChar char="•"/>
              <a:defRPr sz="20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0565124" y="6356350"/>
            <a:ext cx="1342031" cy="365125"/>
          </a:xfrm>
        </p:spPr>
        <p:txBody>
          <a:bodyPr/>
          <a:lstStyle/>
          <a:p>
            <a:fld id="{73F3DB24-2D43-44B9-911C-E716D695C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170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398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2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22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01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524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255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77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615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507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301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64D47-E372-4FD7-BEE8-374508118B56}" type="datetimeFigureOut">
              <a:rPr lang="nb-NO" smtClean="0"/>
              <a:t>17.11.2023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DFC4B-1BC5-4C5A-A8F8-1A7AEA9B55A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92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1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43.png"/><Relationship Id="rId9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1.png"/><Relationship Id="rId4" Type="http://schemas.openxmlformats.org/officeDocument/2006/relationships/image" Target="../media/image45.png"/><Relationship Id="rId9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24439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b="1" dirty="0" err="1"/>
              <a:t>ፍልጠታዊ</a:t>
            </a:r>
            <a:r>
              <a:rPr lang="nb-NO" b="1" dirty="0"/>
              <a:t> </a:t>
            </a:r>
            <a:r>
              <a:rPr lang="nb-NO" b="1" dirty="0" err="1"/>
              <a:t>ሸቶታት</a:t>
            </a:r>
            <a:r>
              <a:rPr lang="nb-NO" b="1" dirty="0"/>
              <a:t>:</a:t>
            </a:r>
          </a:p>
          <a:p>
            <a:pPr>
              <a:buFontTx/>
              <a:buChar char="-"/>
            </a:pPr>
            <a:r>
              <a:rPr lang="nb-NO" dirty="0" err="1"/>
              <a:t>ብቪድዮን</a:t>
            </a:r>
            <a:r>
              <a:rPr lang="nb-NO" dirty="0"/>
              <a:t> </a:t>
            </a:r>
            <a:r>
              <a:rPr lang="nb-NO" dirty="0" err="1"/>
              <a:t>ብዘይ</a:t>
            </a:r>
            <a:r>
              <a:rPr lang="nb-NO" dirty="0"/>
              <a:t> </a:t>
            </a:r>
            <a:r>
              <a:rPr lang="nb-NO" dirty="0" err="1"/>
              <a:t>ቪድዮን</a:t>
            </a:r>
            <a:r>
              <a:rPr lang="nb-NO" dirty="0"/>
              <a:t> </a:t>
            </a:r>
            <a:r>
              <a:rPr lang="nb-NO" dirty="0" err="1"/>
              <a:t>ክትድውል</a:t>
            </a:r>
            <a:r>
              <a:rPr lang="nb-NO" dirty="0"/>
              <a:t> </a:t>
            </a:r>
            <a:r>
              <a:rPr lang="nb-NO" dirty="0" err="1"/>
              <a:t>ምኽኣል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ደወላት</a:t>
            </a:r>
            <a:r>
              <a:rPr lang="nb-NO" dirty="0"/>
              <a:t> </a:t>
            </a:r>
            <a:r>
              <a:rPr lang="nb-NO" dirty="0" err="1"/>
              <a:t>ክትቅበል</a:t>
            </a:r>
            <a:r>
              <a:rPr lang="nb-NO" dirty="0"/>
              <a:t> </a:t>
            </a:r>
            <a:r>
              <a:rPr lang="nb-NO" dirty="0" err="1"/>
              <a:t>ምኽኣል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ደወላት</a:t>
            </a:r>
            <a:r>
              <a:rPr lang="nb-NO" dirty="0"/>
              <a:t> </a:t>
            </a:r>
            <a:r>
              <a:rPr lang="nb-NO" dirty="0" err="1"/>
              <a:t>ክትነጽግ</a:t>
            </a:r>
            <a:r>
              <a:rPr lang="nb-NO" dirty="0"/>
              <a:t> </a:t>
            </a:r>
            <a:r>
              <a:rPr lang="nb-NO" dirty="0" err="1"/>
              <a:t>ምኽኣል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ኣብ</a:t>
            </a:r>
            <a:r>
              <a:rPr lang="nb-NO" dirty="0"/>
              <a:t> </a:t>
            </a:r>
            <a:r>
              <a:rPr lang="nb-NO" dirty="0" err="1"/>
              <a:t>እዋን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ድምጽን</a:t>
            </a:r>
            <a:r>
              <a:rPr lang="nb-NO" dirty="0"/>
              <a:t> </a:t>
            </a:r>
            <a:r>
              <a:rPr lang="nb-NO" dirty="0" err="1"/>
              <a:t>ስእልን</a:t>
            </a:r>
            <a:r>
              <a:rPr lang="nb-NO" dirty="0"/>
              <a:t> </a:t>
            </a:r>
            <a:r>
              <a:rPr lang="nb-NO" dirty="0" err="1"/>
              <a:t>ከተጥፍእን</a:t>
            </a:r>
            <a:r>
              <a:rPr lang="nb-NO" dirty="0"/>
              <a:t> </a:t>
            </a:r>
            <a:r>
              <a:rPr lang="nb-NO" dirty="0" err="1"/>
              <a:t>ክትውልዕን</a:t>
            </a:r>
            <a:r>
              <a:rPr lang="nb-NO" dirty="0"/>
              <a:t> </a:t>
            </a:r>
            <a:r>
              <a:rPr lang="nb-NO" dirty="0" err="1"/>
              <a:t>ምኽኣል</a:t>
            </a:r>
            <a:endParaRPr lang="nb-NO" dirty="0"/>
          </a:p>
          <a:p>
            <a:pPr>
              <a:buFontTx/>
              <a:buChar char="-"/>
            </a:pP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ምስ</a:t>
            </a:r>
            <a:r>
              <a:rPr lang="nb-NO" dirty="0"/>
              <a:t> </a:t>
            </a:r>
            <a:r>
              <a:rPr lang="nb-NO" dirty="0" err="1"/>
              <a:t>ተወደአ</a:t>
            </a:r>
            <a:r>
              <a:rPr lang="nb-NO" dirty="0"/>
              <a:t> </a:t>
            </a:r>
            <a:r>
              <a:rPr lang="nb-NO" dirty="0" err="1"/>
              <a:t>ክትዓጹ</a:t>
            </a:r>
            <a:r>
              <a:rPr lang="nb-NO" dirty="0"/>
              <a:t> </a:t>
            </a:r>
            <a:r>
              <a:rPr lang="nb-NO" dirty="0" err="1"/>
              <a:t>ምኽኣል</a:t>
            </a:r>
            <a:endParaRPr lang="nb-NO" dirty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ምጥቃም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ጀምሮ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6433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1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Last ned appen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2" name="Gruppe 1"/>
          <p:cNvGrpSpPr/>
          <p:nvPr/>
        </p:nvGrpSpPr>
        <p:grpSpPr>
          <a:xfrm>
            <a:off x="2697775" y="1503592"/>
            <a:ext cx="1786755" cy="1425472"/>
            <a:chOff x="1590530" y="1254317"/>
            <a:chExt cx="2734919" cy="2181917"/>
          </a:xfrm>
        </p:grpSpPr>
        <p:pic>
          <p:nvPicPr>
            <p:cNvPr id="5" name="Bilde 4" descr="nettbrettet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530" y="1254317"/>
              <a:ext cx="1659486" cy="2181917"/>
            </a:xfrm>
            <a:prstGeom prst="rect">
              <a:avLst/>
            </a:prstGeom>
          </p:spPr>
        </p:pic>
        <p:pic>
          <p:nvPicPr>
            <p:cNvPr id="7" name="Bilde 6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5144" y="1720495"/>
              <a:ext cx="700305" cy="1325495"/>
            </a:xfrm>
            <a:prstGeom prst="rect">
              <a:avLst/>
            </a:prstGeom>
          </p:spPr>
        </p:pic>
      </p:grpSp>
      <p:grpSp>
        <p:nvGrpSpPr>
          <p:cNvPr id="4" name="Gruppe 3"/>
          <p:cNvGrpSpPr/>
          <p:nvPr/>
        </p:nvGrpSpPr>
        <p:grpSpPr>
          <a:xfrm>
            <a:off x="6388188" y="1145893"/>
            <a:ext cx="5163343" cy="1875099"/>
            <a:chOff x="6609942" y="857960"/>
            <a:chExt cx="5416218" cy="1966932"/>
          </a:xfrm>
        </p:grpSpPr>
        <p:pic>
          <p:nvPicPr>
            <p:cNvPr id="6" name="Bilde 5" descr="laptop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42" y="1233177"/>
              <a:ext cx="2485096" cy="1366698"/>
            </a:xfrm>
            <a:prstGeom prst="rect">
              <a:avLst/>
            </a:prstGeom>
          </p:spPr>
        </p:pic>
        <p:pic>
          <p:nvPicPr>
            <p:cNvPr id="12" name="Bilde 11" descr="illustrasjoner.png"/>
            <p:cNvPicPr>
              <a:picLocks noChangeAspect="1"/>
            </p:cNvPicPr>
            <p:nvPr/>
          </p:nvPicPr>
          <p:blipFill>
            <a:blip r:embed="rId7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9645" y="857960"/>
              <a:ext cx="3576515" cy="1966932"/>
            </a:xfrm>
            <a:prstGeom prst="rect">
              <a:avLst/>
            </a:prstGeom>
          </p:spPr>
        </p:pic>
      </p:grpSp>
      <p:cxnSp>
        <p:nvCxnSpPr>
          <p:cNvPr id="3" name="Rett linje 2"/>
          <p:cNvCxnSpPr/>
          <p:nvPr/>
        </p:nvCxnSpPr>
        <p:spPr>
          <a:xfrm>
            <a:off x="5918944" y="-243068"/>
            <a:ext cx="0" cy="7427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79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kstSylinder 19"/>
          <p:cNvSpPr txBox="1"/>
          <p:nvPr/>
        </p:nvSpPr>
        <p:spPr>
          <a:xfrm>
            <a:off x="1928046" y="3104490"/>
            <a:ext cx="293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err="1"/>
              <a:t>ድኳን</a:t>
            </a:r>
            <a:r>
              <a:rPr lang="nb-NO" sz="3200" dirty="0"/>
              <a:t>- </a:t>
            </a:r>
            <a:r>
              <a:rPr lang="nb-NO" sz="3200" dirty="0" err="1"/>
              <a:t>ኣፕሊከሽናት</a:t>
            </a:r>
            <a:endParaRPr lang="nb-NO" sz="3200" dirty="0"/>
          </a:p>
        </p:txBody>
      </p:sp>
      <p:pic>
        <p:nvPicPr>
          <p:cNvPr id="23" name="Picture 2" descr="http://mddnmr.spektrino.com/dow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21" y="4835689"/>
            <a:ext cx="984386" cy="98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299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05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800" dirty="0" err="1"/>
              <a:t>ክፋል</a:t>
            </a:r>
            <a:r>
              <a:rPr lang="nb-NO" dirty="0"/>
              <a:t> 4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ደወል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ምጅማር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ወይ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ንከዛርበካ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ዝደለየ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ደዋሊ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ምቕባል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90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4658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3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725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20" name="Bilde 19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76" y="2139814"/>
            <a:ext cx="4697134" cy="5870176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045" y="1980010"/>
            <a:ext cx="1923077" cy="24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6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5" name="Bilde 14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2" y="1674600"/>
            <a:ext cx="2307929" cy="3094892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67055">
            <a:off x="3554082" y="2363162"/>
            <a:ext cx="373857" cy="1339087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98" y="2810398"/>
            <a:ext cx="1188556" cy="533989"/>
          </a:xfrm>
          <a:prstGeom prst="rect">
            <a:avLst/>
          </a:prstGeom>
        </p:spPr>
      </p:pic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531" y="2071996"/>
            <a:ext cx="4697134" cy="5870176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75" y="1956898"/>
            <a:ext cx="1944547" cy="2590659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8076" y="2291787"/>
            <a:ext cx="809168" cy="17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27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4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86161A56-A97D-E2C5-5ABB-905701AE8B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28" y="2711463"/>
            <a:ext cx="6583729" cy="2904407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B514BAA-965D-C652-6E7E-B7E68E857E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88" y="3630191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54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F9B62D70-0211-8FB3-1CBD-C26E02D19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835" y="1948627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634" y="2895525"/>
            <a:ext cx="4078531" cy="5097085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CD13732-16BA-5636-8D32-6337B932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04" y="2895525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2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2" name="Plassholder for innhold 2" descr="Et bilde som inneholder skjermbilde, Grafikk, sirkel, Fargerikt&#10;&#10;Automatisk generert beskrivelse">
            <a:extLst>
              <a:ext uri="{FF2B5EF4-FFF2-40B4-BE49-F238E27FC236}">
                <a16:creationId xmlns:a16="http://schemas.microsoft.com/office/drawing/2014/main" id="{DD82EAA9-F45E-B146-05ED-23D3ED154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70" y="1976796"/>
            <a:ext cx="6583729" cy="2904407"/>
          </a:xfr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1" name="Bilde 10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08" y="2925086"/>
            <a:ext cx="4078531" cy="509708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B3A9C4B3-2B33-C4FF-A206-8EB9BEDD4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066" y="2925086"/>
            <a:ext cx="1190791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06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18CE463F-E219-7AEF-D2F8-C6DB9B62A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304" y="1770765"/>
            <a:ext cx="5068007" cy="2191056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7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9" name="Bilde 8" descr="pekehån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03" y="2503242"/>
            <a:ext cx="4078531" cy="509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5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800" dirty="0" err="1"/>
              <a:t>ክፋል</a:t>
            </a:r>
            <a:r>
              <a:rPr lang="nb-NO" dirty="0"/>
              <a:t> 1</a:t>
            </a:r>
          </a:p>
        </p:txBody>
      </p:sp>
      <p:sp>
        <p:nvSpPr>
          <p:cNvPr id="5" name="Plassholder for tekst 2"/>
          <p:cNvSpPr txBox="1">
            <a:spLocks/>
          </p:cNvSpPr>
          <p:nvPr/>
        </p:nvSpPr>
        <p:spPr>
          <a:xfrm>
            <a:off x="4071131" y="2347485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ዲጂታላዊ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መራኸቢታት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እንታይ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dirty="0" err="1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እዩ</a:t>
            </a:r>
            <a:r>
              <a:rPr lang="nb-NO" dirty="0">
                <a:effectLst/>
                <a:latin typeface="Nyala" panose="020005040703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፧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630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33" name="Bilde 32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4" name="Bil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5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3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6" name="Ellipse 5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3716879" y="5002067"/>
            <a:ext cx="520071" cy="62308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4097438" y="3472397"/>
            <a:ext cx="3899135" cy="19136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tel 1"/>
          <p:cNvSpPr txBox="1">
            <a:spLocks/>
          </p:cNvSpPr>
          <p:nvPr/>
        </p:nvSpPr>
        <p:spPr>
          <a:xfrm>
            <a:off x="7996573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  <p:pic>
        <p:nvPicPr>
          <p:cNvPr id="38" name="Bilde 37" descr="laptop.png"/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78" y="1503824"/>
            <a:ext cx="6420775" cy="35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7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0"/>
            <a:ext cx="12192626" cy="6848755"/>
          </a:xfrm>
          <a:prstGeom prst="rect">
            <a:avLst/>
          </a:prstGeom>
        </p:spPr>
      </p:pic>
      <p:pic>
        <p:nvPicPr>
          <p:cNvPr id="18" name="Bilde 17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1951" y="1873893"/>
            <a:ext cx="30072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34" name="Bilde 33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503824"/>
            <a:ext cx="2738669" cy="3672507"/>
          </a:xfrm>
          <a:prstGeom prst="rect">
            <a:avLst/>
          </a:prstGeom>
        </p:spPr>
      </p:pic>
      <p:pic>
        <p:nvPicPr>
          <p:cNvPr id="35" name="Bilde 34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20" y="1841719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7" name="Ellipse 36"/>
          <p:cNvSpPr/>
          <p:nvPr/>
        </p:nvSpPr>
        <p:spPr>
          <a:xfrm>
            <a:off x="4018756" y="4277916"/>
            <a:ext cx="763876" cy="7162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5" name="Rett pil 24"/>
          <p:cNvCxnSpPr/>
          <p:nvPr/>
        </p:nvCxnSpPr>
        <p:spPr>
          <a:xfrm flipV="1">
            <a:off x="4782632" y="3038039"/>
            <a:ext cx="3493267" cy="14645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 39"/>
          <p:cNvCxnSpPr/>
          <p:nvPr/>
        </p:nvCxnSpPr>
        <p:spPr>
          <a:xfrm flipH="1">
            <a:off x="3747454" y="4939773"/>
            <a:ext cx="431007" cy="575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Kari</a:t>
            </a:r>
          </a:p>
        </p:txBody>
      </p:sp>
      <p:sp>
        <p:nvSpPr>
          <p:cNvPr id="19" name="Tittel 1"/>
          <p:cNvSpPr txBox="1">
            <a:spLocks/>
          </p:cNvSpPr>
          <p:nvPr/>
        </p:nvSpPr>
        <p:spPr>
          <a:xfrm>
            <a:off x="7995479" y="5428267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885003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42" name="Bilde 4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43" name="Bild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6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91" y="1484536"/>
            <a:ext cx="2738669" cy="3672507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070" y="1822431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Ellipse 21"/>
          <p:cNvSpPr/>
          <p:nvPr/>
        </p:nvSpPr>
        <p:spPr>
          <a:xfrm>
            <a:off x="9284822" y="3115496"/>
            <a:ext cx="709937" cy="66568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4213186" y="3307862"/>
            <a:ext cx="5071636" cy="1264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>
            <a:off x="8518967" y="3767146"/>
            <a:ext cx="1120824" cy="1661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tel 1"/>
          <p:cNvSpPr txBox="1">
            <a:spLocks/>
          </p:cNvSpPr>
          <p:nvPr/>
        </p:nvSpPr>
        <p:spPr>
          <a:xfrm>
            <a:off x="2928395" y="5474508"/>
            <a:ext cx="788484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chemeClr val="tx1"/>
                </a:solidFill>
                <a:latin typeface="+mn-lt"/>
              </a:rPr>
              <a:t>Kari</a:t>
            </a:r>
          </a:p>
        </p:txBody>
      </p:sp>
      <p:sp>
        <p:nvSpPr>
          <p:cNvPr id="17" name="Tittel 1"/>
          <p:cNvSpPr txBox="1">
            <a:spLocks/>
          </p:cNvSpPr>
          <p:nvPr/>
        </p:nvSpPr>
        <p:spPr>
          <a:xfrm>
            <a:off x="7939994" y="5474508"/>
            <a:ext cx="860815" cy="3644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b="1" dirty="0">
                <a:solidFill>
                  <a:srgbClr val="FF0000"/>
                </a:solidFill>
                <a:latin typeface="+mn-lt"/>
              </a:rPr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665121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pic>
        <p:nvPicPr>
          <p:cNvPr id="32" name="Bilde 31" descr="laptop.png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512929"/>
            <a:ext cx="6572590" cy="3614647"/>
          </a:xfrm>
          <a:prstGeom prst="rect">
            <a:avLst/>
          </a:prstGeom>
        </p:spPr>
      </p:pic>
      <p:pic>
        <p:nvPicPr>
          <p:cNvPr id="33" name="Bild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451" y="1864869"/>
            <a:ext cx="3051903" cy="1916312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32" y="1456583"/>
            <a:ext cx="2738669" cy="367250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11" y="1794478"/>
            <a:ext cx="2252527" cy="300337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5" name="Ellipse 24"/>
          <p:cNvSpPr/>
          <p:nvPr/>
        </p:nvSpPr>
        <p:spPr>
          <a:xfrm>
            <a:off x="8203880" y="34106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0" name="Rett pil 29"/>
          <p:cNvCxnSpPr/>
          <p:nvPr/>
        </p:nvCxnSpPr>
        <p:spPr>
          <a:xfrm flipH="1">
            <a:off x="9164579" y="21643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308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pic>
        <p:nvPicPr>
          <p:cNvPr id="19" name="Bilde 18" descr="nettbrett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90" y="1363980"/>
            <a:ext cx="2738669" cy="3672507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41" y="1675307"/>
            <a:ext cx="2265808" cy="3024015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4" name="Ellipse 23"/>
          <p:cNvSpPr/>
          <p:nvPr/>
        </p:nvSpPr>
        <p:spPr>
          <a:xfrm>
            <a:off x="2578286" y="4218463"/>
            <a:ext cx="1713054" cy="6083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3" name="Bilde 12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2875795" y="2278304"/>
            <a:ext cx="4078531" cy="5097085"/>
          </a:xfrm>
          <a:prstGeom prst="rect">
            <a:avLst/>
          </a:prstGeom>
        </p:spPr>
      </p:pic>
      <p:cxnSp>
        <p:nvCxnSpPr>
          <p:cNvPr id="17" name="Rett pil 16"/>
          <p:cNvCxnSpPr/>
          <p:nvPr/>
        </p:nvCxnSpPr>
        <p:spPr>
          <a:xfrm>
            <a:off x="1144025" y="3466042"/>
            <a:ext cx="1450908" cy="8705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aptop.png"/>
          <p:cNvPicPr>
            <a:picLocks noChangeAspect="1"/>
          </p:cNvPicPr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50" y="1374029"/>
            <a:ext cx="6572590" cy="3614647"/>
          </a:xfrm>
          <a:prstGeom prst="rect">
            <a:avLst/>
          </a:prstGeom>
        </p:spPr>
      </p:pic>
      <p:pic>
        <p:nvPicPr>
          <p:cNvPr id="26" name="Bild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4451" y="1725969"/>
            <a:ext cx="3051903" cy="1916312"/>
          </a:xfrm>
          <a:prstGeom prst="rect">
            <a:avLst/>
          </a:prstGeom>
        </p:spPr>
      </p:pic>
      <p:sp>
        <p:nvSpPr>
          <p:cNvPr id="27" name="Ellipse 26"/>
          <p:cNvSpPr/>
          <p:nvPr/>
        </p:nvSpPr>
        <p:spPr>
          <a:xfrm>
            <a:off x="8203880" y="3271771"/>
            <a:ext cx="960699" cy="4745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8" name="Rett pil 27"/>
          <p:cNvCxnSpPr/>
          <p:nvPr/>
        </p:nvCxnSpPr>
        <p:spPr>
          <a:xfrm flipH="1">
            <a:off x="9164579" y="2025490"/>
            <a:ext cx="1652334" cy="12462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86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 descr="nettbrette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825" y="1071012"/>
            <a:ext cx="1865760" cy="2501952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9" name="Bilde 18" descr="pekehå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057047" y="3621133"/>
            <a:ext cx="4078531" cy="5097085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" name="Gruppe 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12" name="Bilde 11" descr="laptop.png"/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14" name="Bilde 13"/>
              <p:cNvPicPr>
                <a:picLocks noChangeAspect="1"/>
              </p:cNvPicPr>
              <p:nvPr/>
            </p:nvPicPr>
            <p:blipFill>
              <a:blip r:embed="rId8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0" name="Bilde 19"/>
            <p:cNvPicPr>
              <a:picLocks noChangeAspect="1"/>
            </p:cNvPicPr>
            <p:nvPr/>
          </p:nvPicPr>
          <p:blipFill rotWithShape="1">
            <a:blip r:embed="rId8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8" name="Bilde 17"/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352" y="1330092"/>
            <a:ext cx="1527121" cy="20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0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1" name="Bild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2" name="Ellipse 21"/>
          <p:cNvSpPr/>
          <p:nvPr/>
        </p:nvSpPr>
        <p:spPr>
          <a:xfrm>
            <a:off x="4621427" y="4354107"/>
            <a:ext cx="740779" cy="7159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5" name="Gruppe 24"/>
          <p:cNvGrpSpPr/>
          <p:nvPr/>
        </p:nvGrpSpPr>
        <p:grpSpPr>
          <a:xfrm>
            <a:off x="5500756" y="947304"/>
            <a:ext cx="5085807" cy="2796979"/>
            <a:chOff x="5574475" y="1236671"/>
            <a:chExt cx="5932614" cy="3262687"/>
          </a:xfrm>
        </p:grpSpPr>
        <p:grpSp>
          <p:nvGrpSpPr>
            <p:cNvPr id="26" name="Gruppe 25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8" name="Bilde 27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9" name="Bilde 28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7" name="Bilde 26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14" name="Bild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6405" y="1233927"/>
            <a:ext cx="2314441" cy="1474856"/>
          </a:xfrm>
          <a:prstGeom prst="rect">
            <a:avLst/>
          </a:prstGeom>
        </p:spPr>
      </p:pic>
      <p:pic>
        <p:nvPicPr>
          <p:cNvPr id="30" name="Bilde 29" descr="pekehån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3903092" y="3596997"/>
            <a:ext cx="4078531" cy="5097085"/>
          </a:xfrm>
          <a:prstGeom prst="rect">
            <a:avLst/>
          </a:prstGeom>
        </p:spPr>
      </p:pic>
      <p:grpSp>
        <p:nvGrpSpPr>
          <p:cNvPr id="2" name="Gruppe 1"/>
          <p:cNvGrpSpPr/>
          <p:nvPr/>
        </p:nvGrpSpPr>
        <p:grpSpPr>
          <a:xfrm>
            <a:off x="3322825" y="1056990"/>
            <a:ext cx="1886674" cy="2529996"/>
            <a:chOff x="3322825" y="1056990"/>
            <a:chExt cx="1886674" cy="2529996"/>
          </a:xfrm>
        </p:grpSpPr>
        <p:pic>
          <p:nvPicPr>
            <p:cNvPr id="13" name="Bilde 12" descr="nettbrettet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17" name="Bild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7901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cxnSp>
        <p:nvCxnSpPr>
          <p:cNvPr id="16" name="Rett linje 15"/>
          <p:cNvCxnSpPr/>
          <p:nvPr/>
        </p:nvCxnSpPr>
        <p:spPr>
          <a:xfrm>
            <a:off x="5254906" y="2303362"/>
            <a:ext cx="1076446" cy="9637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5472681" y="2278408"/>
            <a:ext cx="938725" cy="9309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Bilde 28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508997" y="3558880"/>
            <a:ext cx="4078531" cy="5097085"/>
          </a:xfrm>
          <a:prstGeom prst="rect">
            <a:avLst/>
          </a:prstGeom>
        </p:spPr>
      </p:pic>
      <p:grpSp>
        <p:nvGrpSpPr>
          <p:cNvPr id="33" name="Gruppe 32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4" name="Bilde 33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5" name="Bilde 3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4876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46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7" name="Bild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69" y="2207881"/>
            <a:ext cx="736361" cy="1280070"/>
          </a:xfrm>
          <a:prstGeom prst="rect">
            <a:avLst/>
          </a:prstGeom>
        </p:spPr>
      </p:pic>
      <p:grpSp>
        <p:nvGrpSpPr>
          <p:cNvPr id="21" name="Gruppe 20"/>
          <p:cNvGrpSpPr/>
          <p:nvPr/>
        </p:nvGrpSpPr>
        <p:grpSpPr>
          <a:xfrm>
            <a:off x="6351440" y="991500"/>
            <a:ext cx="5085807" cy="2796979"/>
            <a:chOff x="5574475" y="1236671"/>
            <a:chExt cx="5932614" cy="3262687"/>
          </a:xfrm>
        </p:grpSpPr>
        <p:grpSp>
          <p:nvGrpSpPr>
            <p:cNvPr id="22" name="Gruppe 21"/>
            <p:cNvGrpSpPr/>
            <p:nvPr/>
          </p:nvGrpSpPr>
          <p:grpSpPr>
            <a:xfrm>
              <a:off x="5574475" y="1236671"/>
              <a:ext cx="5932614" cy="3262687"/>
              <a:chOff x="5574475" y="1236671"/>
              <a:chExt cx="5932614" cy="3262687"/>
            </a:xfrm>
          </p:grpSpPr>
          <p:pic>
            <p:nvPicPr>
              <p:cNvPr id="24" name="Bilde 23" descr="laptop.png"/>
              <p:cNvPicPr>
                <a:picLocks noChangeAspect="1"/>
              </p:cNvPicPr>
              <p:nvPr/>
            </p:nvPicPr>
            <p:blipFill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4475" y="1236671"/>
                <a:ext cx="5932614" cy="3262687"/>
              </a:xfrm>
              <a:prstGeom prst="rect">
                <a:avLst/>
              </a:prstGeom>
            </p:spPr>
          </p:pic>
          <p:pic>
            <p:nvPicPr>
              <p:cNvPr id="25" name="Bilde 24"/>
              <p:cNvPicPr>
                <a:picLocks noChangeAspect="1"/>
              </p:cNvPicPr>
              <p:nvPr/>
            </p:nvPicPr>
            <p:blipFill>
              <a:blip r:embed="rId6">
                <a:alphaModFix amt="5000"/>
              </a:blip>
              <a:stretch>
                <a:fillRect/>
              </a:stretch>
            </p:blipFill>
            <p:spPr>
              <a:xfrm>
                <a:off x="6690167" y="1560756"/>
                <a:ext cx="2709267" cy="1726455"/>
              </a:xfrm>
              <a:prstGeom prst="rect">
                <a:avLst/>
              </a:prstGeom>
            </p:spPr>
          </p:pic>
        </p:grpSp>
        <p:pic>
          <p:nvPicPr>
            <p:cNvPr id="23" name="Bilde 22"/>
            <p:cNvPicPr>
              <a:picLocks noChangeAspect="1"/>
            </p:cNvPicPr>
            <p:nvPr/>
          </p:nvPicPr>
          <p:blipFill rotWithShape="1">
            <a:blip r:embed="rId6"/>
            <a:srcRect t="2891" r="79202"/>
            <a:stretch/>
          </p:blipFill>
          <p:spPr>
            <a:xfrm>
              <a:off x="6690167" y="1560756"/>
              <a:ext cx="563465" cy="1676542"/>
            </a:xfrm>
            <a:prstGeom prst="rect">
              <a:avLst/>
            </a:prstGeom>
          </p:spPr>
        </p:pic>
      </p:grpSp>
      <p:pic>
        <p:nvPicPr>
          <p:cNvPr id="26" name="Bild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4506" y="1273666"/>
            <a:ext cx="2314441" cy="1474856"/>
          </a:xfrm>
          <a:prstGeom prst="rect">
            <a:avLst/>
          </a:prstGeom>
        </p:spPr>
      </p:pic>
      <p:pic>
        <p:nvPicPr>
          <p:cNvPr id="27" name="Bild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462" y="4162755"/>
            <a:ext cx="2969791" cy="989931"/>
          </a:xfrm>
          <a:prstGeom prst="rect">
            <a:avLst/>
          </a:prstGeom>
        </p:spPr>
      </p:pic>
      <p:sp>
        <p:nvSpPr>
          <p:cNvPr id="29" name="Ellipse 28"/>
          <p:cNvSpPr/>
          <p:nvPr/>
        </p:nvSpPr>
        <p:spPr>
          <a:xfrm>
            <a:off x="5289545" y="4398380"/>
            <a:ext cx="680640" cy="65778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8" name="Bilde 27" descr="pekehån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9686">
            <a:off x="4664676" y="3640362"/>
            <a:ext cx="4078531" cy="5097085"/>
          </a:xfrm>
          <a:prstGeom prst="rect">
            <a:avLst/>
          </a:prstGeom>
        </p:spPr>
      </p:pic>
      <p:grpSp>
        <p:nvGrpSpPr>
          <p:cNvPr id="30" name="Gruppe 29"/>
          <p:cNvGrpSpPr/>
          <p:nvPr/>
        </p:nvGrpSpPr>
        <p:grpSpPr>
          <a:xfrm>
            <a:off x="3127875" y="1124991"/>
            <a:ext cx="1886674" cy="2529996"/>
            <a:chOff x="3322825" y="1056990"/>
            <a:chExt cx="1886674" cy="2529996"/>
          </a:xfrm>
        </p:grpSpPr>
        <p:pic>
          <p:nvPicPr>
            <p:cNvPr id="31" name="Bilde 30" descr="nettbrettet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825" y="1056990"/>
              <a:ext cx="1886674" cy="2529996"/>
            </a:xfrm>
            <a:prstGeom prst="rect">
              <a:avLst/>
            </a:prstGeom>
          </p:spPr>
        </p:pic>
        <p:pic>
          <p:nvPicPr>
            <p:cNvPr id="32" name="Bild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777" y="1264991"/>
              <a:ext cx="1573360" cy="2099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147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-626" y="-23150"/>
            <a:ext cx="12192626" cy="6848755"/>
            <a:chOff x="0" y="9245"/>
            <a:chExt cx="12192626" cy="6848755"/>
          </a:xfrm>
        </p:grpSpPr>
        <p:pic>
          <p:nvPicPr>
            <p:cNvPr id="3" name="Bilde 2" descr="andre side alt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245"/>
              <a:ext cx="12192626" cy="6848755"/>
            </a:xfrm>
            <a:prstGeom prst="rect">
              <a:avLst/>
            </a:prstGeom>
          </p:spPr>
        </p:pic>
        <p:sp>
          <p:nvSpPr>
            <p:cNvPr id="4" name="Tittel 1"/>
            <p:cNvSpPr txBox="1">
              <a:spLocks/>
            </p:cNvSpPr>
            <p:nvPr/>
          </p:nvSpPr>
          <p:spPr>
            <a:xfrm>
              <a:off x="2413856" y="2468007"/>
              <a:ext cx="1260969" cy="41907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>
                  <a:solidFill>
                    <a:schemeClr val="bg1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r>
                <a:rPr lang="nb-NO" sz="2800" dirty="0" err="1"/>
                <a:t>ክፋል</a:t>
              </a:r>
              <a:r>
                <a:rPr lang="nb-NO" dirty="0"/>
                <a:t> 5</a:t>
              </a:r>
            </a:p>
          </p:txBody>
        </p:sp>
        <p:sp>
          <p:nvSpPr>
            <p:cNvPr id="5" name="Plassholder for tekst 2"/>
            <p:cNvSpPr txBox="1">
              <a:spLocks/>
            </p:cNvSpPr>
            <p:nvPr/>
          </p:nvSpPr>
          <p:spPr>
            <a:xfrm>
              <a:off x="4071131" y="2347485"/>
              <a:ext cx="7736949" cy="481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0" i="0" kern="1200" baseline="0">
                  <a:solidFill>
                    <a:schemeClr val="tx1"/>
                  </a:solidFill>
                  <a:latin typeface="Calibri Light"/>
                  <a:ea typeface="+mn-ea"/>
                  <a:cs typeface="Calibri Light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dirty="0" err="1"/>
                <a:t>ደወል</a:t>
              </a:r>
              <a:r>
                <a:rPr lang="nb-NO" dirty="0"/>
                <a:t> </a:t>
              </a:r>
              <a:r>
                <a:rPr lang="nb-NO" dirty="0" err="1"/>
                <a:t>ምዕጻው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24577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tredje side alt.jpg"/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"/>
          <a:stretch/>
        </p:blipFill>
        <p:spPr>
          <a:xfrm>
            <a:off x="-8" y="-4"/>
            <a:ext cx="12192000" cy="6855958"/>
          </a:xfrm>
          <a:prstGeom prst="rect">
            <a:avLst/>
          </a:prstGeom>
        </p:spPr>
      </p:pic>
      <p:sp>
        <p:nvSpPr>
          <p:cNvPr id="4" name="Tittel 1"/>
          <p:cNvSpPr>
            <a:spLocks noGrp="1"/>
          </p:cNvSpPr>
          <p:nvPr>
            <p:ph type="title" hasCustomPrompt="1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en-US" sz="4400" dirty="0" err="1">
                <a:solidFill>
                  <a:schemeClr val="tx1"/>
                </a:solidFill>
              </a:rPr>
              <a:t>ዲጂታላዊ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መራኸቢታት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እንታይ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እዩ</a:t>
            </a:r>
            <a:r>
              <a:rPr lang="en-US" sz="4400" dirty="0">
                <a:solidFill>
                  <a:schemeClr val="tx1"/>
                </a:solidFill>
              </a:rPr>
              <a:t>፧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8" name="Freeform: Shape 55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57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941E8D5C-62E8-4C39-F422-6A1C02EF79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56" r="2" b="20451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AA276BDB-D3AB-BACC-2A70-41CF8286BE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1" r="6921" b="2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70" name="Oval 59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A2CD91-C034-3327-0CA5-D7D046208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506" r="4" b="808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1" name="Freeform: Shape 61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AD912C9-A34D-5AE4-46C9-221EE98CC1C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46" r="3910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63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EF238BD-FA27-B8EC-5413-BCBE5224B6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3757" r="12359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757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626" cy="6848755"/>
          </a:xfrm>
          <a:prstGeom prst="rect">
            <a:avLst/>
          </a:prstGeom>
        </p:spPr>
      </p:pic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ምድዋል</a:t>
            </a:r>
            <a:r>
              <a:rPr lang="nb-NO" dirty="0"/>
              <a:t> </a:t>
            </a:r>
            <a:r>
              <a:rPr lang="nb-NO" dirty="0" err="1"/>
              <a:t>ወይ</a:t>
            </a:r>
            <a:r>
              <a:rPr lang="nb-NO" dirty="0"/>
              <a:t> </a:t>
            </a:r>
            <a:r>
              <a:rPr lang="nb-NO" dirty="0" err="1"/>
              <a:t>ደወል</a:t>
            </a:r>
            <a:r>
              <a:rPr lang="nb-NO" dirty="0"/>
              <a:t> </a:t>
            </a:r>
            <a:r>
              <a:rPr lang="nb-NO" dirty="0" err="1"/>
              <a:t>ምቕባል</a:t>
            </a:r>
            <a:endParaRPr lang="nb-NO" dirty="0"/>
          </a:p>
        </p:txBody>
      </p:sp>
      <p:sp>
        <p:nvSpPr>
          <p:cNvPr id="8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3" name="Bild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587" y="2471642"/>
            <a:ext cx="4121120" cy="1373707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7013562" y="2803138"/>
            <a:ext cx="859801" cy="8891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15" name="Rett pil 14"/>
          <p:cNvCxnSpPr/>
          <p:nvPr/>
        </p:nvCxnSpPr>
        <p:spPr>
          <a:xfrm flipV="1">
            <a:off x="6695770" y="3560118"/>
            <a:ext cx="520687" cy="8579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tel 1"/>
          <p:cNvSpPr txBox="1">
            <a:spLocks/>
          </p:cNvSpPr>
          <p:nvPr/>
        </p:nvSpPr>
        <p:spPr>
          <a:xfrm>
            <a:off x="4907193" y="4570935"/>
            <a:ext cx="2378239" cy="4197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err="1">
                <a:latin typeface="+mn-lt"/>
              </a:rPr>
              <a:t>ደወል</a:t>
            </a:r>
            <a:r>
              <a:rPr lang="nb-NO" dirty="0">
                <a:latin typeface="+mn-lt"/>
              </a:rPr>
              <a:t> </a:t>
            </a:r>
            <a:r>
              <a:rPr lang="nb-NO" dirty="0" err="1">
                <a:latin typeface="+mn-lt"/>
              </a:rPr>
              <a:t>ምዕጻው</a:t>
            </a:r>
            <a:endParaRPr lang="nb-NO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605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nb-NO" dirty="0"/>
              <a:t>Ferdig – godt jobba alle sammen!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4294967295"/>
          </p:nvPr>
        </p:nvSpPr>
        <p:spPr>
          <a:xfrm>
            <a:off x="828637" y="3338326"/>
            <a:ext cx="9839363" cy="3291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 err="1">
                <a:solidFill>
                  <a:schemeClr val="tx1"/>
                </a:solidFill>
              </a:rPr>
              <a:t>ሕጂ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እዚ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ዝስዕብ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ነጥብታት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ክትለማመዱሉ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ትኽእሉ</a:t>
            </a:r>
            <a:r>
              <a:rPr lang="nb-NO" b="1" dirty="0">
                <a:solidFill>
                  <a:schemeClr val="tx1"/>
                </a:solidFill>
              </a:rPr>
              <a:t> </a:t>
            </a:r>
            <a:r>
              <a:rPr lang="nb-NO" b="1" dirty="0" err="1">
                <a:solidFill>
                  <a:schemeClr val="tx1"/>
                </a:solidFill>
              </a:rPr>
              <a:t>ኢኹም</a:t>
            </a:r>
            <a:r>
              <a:rPr lang="nb-NO" b="1" dirty="0">
                <a:solidFill>
                  <a:schemeClr val="tx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nb-NO" sz="1600" dirty="0" err="1"/>
              <a:t>ብቪድዮን</a:t>
            </a:r>
            <a:r>
              <a:rPr lang="nb-NO" sz="1600" dirty="0"/>
              <a:t> </a:t>
            </a:r>
            <a:r>
              <a:rPr lang="nb-NO" sz="1600" dirty="0" err="1"/>
              <a:t>ብዘይ</a:t>
            </a:r>
            <a:r>
              <a:rPr lang="nb-NO" sz="1600" dirty="0"/>
              <a:t> </a:t>
            </a:r>
            <a:r>
              <a:rPr lang="nb-NO" sz="1600" dirty="0" err="1"/>
              <a:t>ቪድዮን</a:t>
            </a:r>
            <a:r>
              <a:rPr lang="nb-NO" sz="1600" dirty="0"/>
              <a:t> </a:t>
            </a:r>
            <a:r>
              <a:rPr lang="nb-NO" sz="1600" dirty="0" err="1"/>
              <a:t>ነንሕድሕድካ</a:t>
            </a:r>
            <a:r>
              <a:rPr lang="nb-NO" sz="1600" dirty="0"/>
              <a:t> </a:t>
            </a:r>
            <a:r>
              <a:rPr lang="nb-NO" sz="1600" dirty="0" err="1"/>
              <a:t>ምድውዋል</a:t>
            </a:r>
            <a:endParaRPr lang="nb-NO" sz="1600" dirty="0"/>
          </a:p>
          <a:p>
            <a:pPr>
              <a:buFontTx/>
              <a:buChar char="-"/>
            </a:pPr>
            <a:r>
              <a:rPr lang="nb-NO" sz="1600" dirty="0" err="1"/>
              <a:t>ደወላት</a:t>
            </a:r>
            <a:r>
              <a:rPr lang="nb-NO" sz="1600" dirty="0"/>
              <a:t> </a:t>
            </a:r>
            <a:r>
              <a:rPr lang="nb-NO" sz="1600" dirty="0" err="1"/>
              <a:t>ምቕባልን</a:t>
            </a:r>
            <a:r>
              <a:rPr lang="nb-NO" sz="1600" dirty="0"/>
              <a:t> </a:t>
            </a:r>
            <a:r>
              <a:rPr lang="nb-NO" sz="1600" dirty="0" err="1"/>
              <a:t>ምንጻግን</a:t>
            </a:r>
            <a:endParaRPr lang="nb-NO" sz="1600" dirty="0"/>
          </a:p>
          <a:p>
            <a:pPr>
              <a:buFontTx/>
              <a:buChar char="-"/>
            </a:pPr>
            <a:r>
              <a:rPr lang="nb-NO" sz="1600" dirty="0" err="1"/>
              <a:t>ኣብ</a:t>
            </a:r>
            <a:r>
              <a:rPr lang="nb-NO" sz="1600" dirty="0"/>
              <a:t> </a:t>
            </a:r>
            <a:r>
              <a:rPr lang="nb-NO" sz="1600" dirty="0" err="1"/>
              <a:t>ሓደ</a:t>
            </a:r>
            <a:r>
              <a:rPr lang="nb-NO" sz="1600" dirty="0"/>
              <a:t> </a:t>
            </a:r>
            <a:r>
              <a:rPr lang="nb-NO" sz="1600" dirty="0" err="1"/>
              <a:t>ደወል</a:t>
            </a:r>
            <a:r>
              <a:rPr lang="nb-NO" sz="1600" dirty="0"/>
              <a:t> </a:t>
            </a:r>
            <a:r>
              <a:rPr lang="nb-NO" sz="1600" dirty="0" err="1"/>
              <a:t>ድምጽን</a:t>
            </a:r>
            <a:r>
              <a:rPr lang="nb-NO" sz="1600" dirty="0"/>
              <a:t> </a:t>
            </a:r>
            <a:r>
              <a:rPr lang="nb-NO" sz="1600" dirty="0" err="1"/>
              <a:t>ስእልን</a:t>
            </a:r>
            <a:r>
              <a:rPr lang="nb-NO" sz="1600" dirty="0"/>
              <a:t> </a:t>
            </a:r>
            <a:r>
              <a:rPr lang="nb-NO" sz="1600" dirty="0" err="1"/>
              <a:t>ምጥፋእን</a:t>
            </a:r>
            <a:r>
              <a:rPr lang="nb-NO" sz="1600" dirty="0"/>
              <a:t> </a:t>
            </a:r>
            <a:r>
              <a:rPr lang="nb-NO" sz="1600" dirty="0" err="1"/>
              <a:t>ምውላዕን</a:t>
            </a:r>
            <a:endParaRPr lang="nb-NO" sz="1600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819630" y="1666366"/>
            <a:ext cx="8286372" cy="10088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err="1"/>
              <a:t>ወዲእኩም</a:t>
            </a:r>
            <a:r>
              <a:rPr lang="nb-NO" dirty="0"/>
              <a:t> – </a:t>
            </a:r>
            <a:r>
              <a:rPr lang="nb-NO" dirty="0" err="1"/>
              <a:t>ጽቡቕ</a:t>
            </a:r>
            <a:r>
              <a:rPr lang="nb-NO" dirty="0"/>
              <a:t> </a:t>
            </a:r>
            <a:r>
              <a:rPr lang="nb-NO" dirty="0" err="1"/>
              <a:t>ስራሕ</a:t>
            </a:r>
            <a:r>
              <a:rPr lang="nb-NO" dirty="0"/>
              <a:t> </a:t>
            </a:r>
            <a:r>
              <a:rPr lang="nb-NO" dirty="0" err="1"/>
              <a:t>ሰሪሕኩም</a:t>
            </a:r>
            <a:r>
              <a:rPr lang="nb-N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5277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3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800" dirty="0" err="1"/>
              <a:t>ክፋል</a:t>
            </a:r>
            <a:r>
              <a:rPr lang="nb-NO" dirty="0"/>
              <a:t> 2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መሳርሒታት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075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መሳርሒታት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0" name="Rett pil 19"/>
          <p:cNvCxnSpPr/>
          <p:nvPr/>
        </p:nvCxnSpPr>
        <p:spPr>
          <a:xfrm flipV="1">
            <a:off x="5310779" y="3342424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 flipV="1">
            <a:off x="5310779" y="2973963"/>
            <a:ext cx="873672" cy="9007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uppe 7"/>
          <p:cNvGrpSpPr/>
          <p:nvPr/>
        </p:nvGrpSpPr>
        <p:grpSpPr>
          <a:xfrm>
            <a:off x="3501599" y="1616387"/>
            <a:ext cx="1350154" cy="3603796"/>
            <a:chOff x="3148566" y="1332772"/>
            <a:chExt cx="1574157" cy="4201699"/>
          </a:xfrm>
        </p:grpSpPr>
        <p:pic>
          <p:nvPicPr>
            <p:cNvPr id="18" name="Bilde 17" descr="mann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566" y="1332772"/>
              <a:ext cx="1574157" cy="4201699"/>
            </a:xfrm>
            <a:prstGeom prst="rect">
              <a:avLst/>
            </a:prstGeom>
          </p:spPr>
        </p:pic>
        <p:sp>
          <p:nvSpPr>
            <p:cNvPr id="5" name="Ellipse 4"/>
            <p:cNvSpPr/>
            <p:nvPr/>
          </p:nvSpPr>
          <p:spPr>
            <a:xfrm>
              <a:off x="3927396" y="1724903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7" name="Trekant 6"/>
            <p:cNvSpPr/>
            <p:nvPr/>
          </p:nvSpPr>
          <p:spPr>
            <a:xfrm rot="16200000" flipH="1">
              <a:off x="3949542" y="1898518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24" name="Gruppe 23"/>
          <p:cNvGrpSpPr/>
          <p:nvPr/>
        </p:nvGrpSpPr>
        <p:grpSpPr>
          <a:xfrm>
            <a:off x="6721782" y="2080910"/>
            <a:ext cx="1632196" cy="2146035"/>
            <a:chOff x="6635013" y="1641655"/>
            <a:chExt cx="2532137" cy="3329291"/>
          </a:xfrm>
        </p:grpSpPr>
        <p:pic>
          <p:nvPicPr>
            <p:cNvPr id="15" name="Bilde 14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5013" y="1641655"/>
              <a:ext cx="2532137" cy="3329291"/>
            </a:xfrm>
            <a:prstGeom prst="rect">
              <a:avLst/>
            </a:prstGeom>
          </p:spPr>
        </p:pic>
        <p:pic>
          <p:nvPicPr>
            <p:cNvPr id="4" name="Bild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4321" y="2266238"/>
              <a:ext cx="1493520" cy="2334768"/>
            </a:xfrm>
            <a:prstGeom prst="rect">
              <a:avLst/>
            </a:prstGeom>
          </p:spPr>
        </p:pic>
        <p:sp>
          <p:nvSpPr>
            <p:cNvPr id="22" name="Ellipse 21"/>
            <p:cNvSpPr/>
            <p:nvPr/>
          </p:nvSpPr>
          <p:spPr>
            <a:xfrm flipH="1">
              <a:off x="7669023" y="2612069"/>
              <a:ext cx="181617" cy="18161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23" name="Trekant 22"/>
            <p:cNvSpPr/>
            <p:nvPr/>
          </p:nvSpPr>
          <p:spPr>
            <a:xfrm rot="5400000">
              <a:off x="7441978" y="2774109"/>
              <a:ext cx="454091" cy="405783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44343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5"/>
            <a:ext cx="12192626" cy="6848755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ኣርእስቲ</a:t>
            </a:r>
            <a:endParaRPr lang="nb-NO" dirty="0"/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3097821" y="2166945"/>
            <a:ext cx="4778237" cy="1786941"/>
            <a:chOff x="4814023" y="2148451"/>
            <a:chExt cx="5408563" cy="2022667"/>
          </a:xfrm>
        </p:grpSpPr>
        <p:pic>
          <p:nvPicPr>
            <p:cNvPr id="12" name="Bilde 11" descr="laptop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4726" y="2148451"/>
              <a:ext cx="3677860" cy="2022667"/>
            </a:xfrm>
            <a:prstGeom prst="rect">
              <a:avLst/>
            </a:prstGeom>
          </p:spPr>
        </p:pic>
        <p:grpSp>
          <p:nvGrpSpPr>
            <p:cNvPr id="4" name="Gruppe 3"/>
            <p:cNvGrpSpPr/>
            <p:nvPr/>
          </p:nvGrpSpPr>
          <p:grpSpPr>
            <a:xfrm>
              <a:off x="4814023" y="2360634"/>
              <a:ext cx="1730704" cy="1528459"/>
              <a:chOff x="4518603" y="2073545"/>
              <a:chExt cx="2401702" cy="2121047"/>
            </a:xfrm>
          </p:grpSpPr>
          <p:pic>
            <p:nvPicPr>
              <p:cNvPr id="11" name="Bilde 10" descr="nettbrettet.pn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8603" y="2073545"/>
                <a:ext cx="1613191" cy="2121047"/>
              </a:xfrm>
              <a:prstGeom prst="rect">
                <a:avLst/>
              </a:prstGeom>
            </p:spPr>
          </p:pic>
          <p:pic>
            <p:nvPicPr>
              <p:cNvPr id="13" name="Bilde 12" descr="nettbrettet.pn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370" y="2073545"/>
                <a:ext cx="631935" cy="1196088"/>
              </a:xfrm>
              <a:prstGeom prst="rect">
                <a:avLst/>
              </a:prstGeom>
            </p:spPr>
          </p:pic>
        </p:grpSp>
      </p:grpSp>
      <p:sp>
        <p:nvSpPr>
          <p:cNvPr id="3" name="Rektangel 2"/>
          <p:cNvSpPr/>
          <p:nvPr/>
        </p:nvSpPr>
        <p:spPr>
          <a:xfrm>
            <a:off x="9064308" y="2190310"/>
            <a:ext cx="1061766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dirty="0" err="1"/>
              <a:t>ስክሪን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ካሜራ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ማይክሮፎን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ስፒከር</a:t>
            </a:r>
            <a:endParaRPr lang="nb-NO" dirty="0"/>
          </a:p>
        </p:txBody>
      </p:sp>
      <p:cxnSp>
        <p:nvCxnSpPr>
          <p:cNvPr id="15" name="Rett pil 14"/>
          <p:cNvCxnSpPr/>
          <p:nvPr/>
        </p:nvCxnSpPr>
        <p:spPr>
          <a:xfrm flipV="1">
            <a:off x="8041254" y="3159884"/>
            <a:ext cx="692662" cy="900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obbel hakeparentes 6"/>
          <p:cNvSpPr/>
          <p:nvPr/>
        </p:nvSpPr>
        <p:spPr>
          <a:xfrm>
            <a:off x="2384529" y="1983772"/>
            <a:ext cx="5656725" cy="2384385"/>
          </a:xfrm>
          <a:prstGeom prst="bracketPair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898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5480"/>
            <a:ext cx="12192626" cy="6848755"/>
          </a:xfrm>
          <a:prstGeom prst="rect">
            <a:avLst/>
          </a:prstGeom>
        </p:spPr>
      </p:pic>
      <p:pic>
        <p:nvPicPr>
          <p:cNvPr id="19" name="Bilde 18" descr="lap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816" y="1368286"/>
            <a:ext cx="3368615" cy="1852596"/>
          </a:xfrm>
          <a:prstGeom prst="rect">
            <a:avLst/>
          </a:prstGeom>
        </p:spPr>
      </p:pic>
      <p:grpSp>
        <p:nvGrpSpPr>
          <p:cNvPr id="3" name="Gruppe 2"/>
          <p:cNvGrpSpPr/>
          <p:nvPr/>
        </p:nvGrpSpPr>
        <p:grpSpPr>
          <a:xfrm>
            <a:off x="3935392" y="1494118"/>
            <a:ext cx="1762621" cy="1541060"/>
            <a:chOff x="3486400" y="1494753"/>
            <a:chExt cx="2312135" cy="2021501"/>
          </a:xfrm>
        </p:grpSpPr>
        <p:pic>
          <p:nvPicPr>
            <p:cNvPr id="18" name="Bilde 17" descr="nettbrette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6400" y="1494753"/>
              <a:ext cx="1537480" cy="2021501"/>
            </a:xfrm>
            <a:prstGeom prst="rect">
              <a:avLst/>
            </a:prstGeom>
          </p:spPr>
        </p:pic>
        <p:pic>
          <p:nvPicPr>
            <p:cNvPr id="22" name="Bilde 21" descr="nettbrettet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258" y="1494753"/>
              <a:ext cx="602277" cy="1139953"/>
            </a:xfrm>
            <a:prstGeom prst="rect">
              <a:avLst/>
            </a:prstGeom>
          </p:spPr>
        </p:pic>
      </p:grp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 err="1"/>
              <a:t>ኣርእስቲ</a:t>
            </a:r>
            <a:endParaRPr lang="nb-NO" dirty="0"/>
          </a:p>
        </p:txBody>
      </p:sp>
      <p:sp>
        <p:nvSpPr>
          <p:cNvPr id="12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cxnSp>
        <p:nvCxnSpPr>
          <p:cNvPr id="23" name="Rett pil 22"/>
          <p:cNvCxnSpPr/>
          <p:nvPr/>
        </p:nvCxnSpPr>
        <p:spPr>
          <a:xfrm flipH="1" flipV="1">
            <a:off x="5521124" y="2453833"/>
            <a:ext cx="428263" cy="129636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H="1" flipV="1">
            <a:off x="4780345" y="3136741"/>
            <a:ext cx="740779" cy="1076444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H="1">
            <a:off x="8535029" y="2761563"/>
            <a:ext cx="783401" cy="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7187878" y="2761563"/>
            <a:ext cx="2130553" cy="154421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93" y="3898757"/>
            <a:ext cx="1447939" cy="15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tredj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0"/>
            <a:ext cx="12192626" cy="6848755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14" y="3341660"/>
            <a:ext cx="1252650" cy="1372746"/>
          </a:xfrm>
          <a:prstGeom prst="rect">
            <a:avLst/>
          </a:prstGeom>
        </p:spPr>
      </p:pic>
      <p:pic>
        <p:nvPicPr>
          <p:cNvPr id="16" name="Bilde 15" descr="illustrasjoner.png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42" y="1715204"/>
            <a:ext cx="4416363" cy="2428813"/>
          </a:xfrm>
          <a:prstGeom prst="rect">
            <a:avLst/>
          </a:prstGeom>
        </p:spPr>
      </p:pic>
      <p:pic>
        <p:nvPicPr>
          <p:cNvPr id="22" name="Bilde 21" descr="nettbrettet.png"/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498" y="1862396"/>
            <a:ext cx="523648" cy="991130"/>
          </a:xfrm>
          <a:prstGeom prst="rect">
            <a:avLst/>
          </a:prstGeom>
        </p:spPr>
      </p:pic>
      <p:pic>
        <p:nvPicPr>
          <p:cNvPr id="23" name="Bilde 22" descr="laptop.png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55" y="1715204"/>
            <a:ext cx="2567200" cy="1411852"/>
          </a:xfrm>
          <a:prstGeom prst="rect">
            <a:avLst/>
          </a:prstGeom>
        </p:spPr>
      </p:pic>
      <p:sp>
        <p:nvSpPr>
          <p:cNvPr id="9" name="Tittel 1"/>
          <p:cNvSpPr>
            <a:spLocks noGrp="1"/>
          </p:cNvSpPr>
          <p:nvPr>
            <p:ph type="title" hasCustomPrompt="1"/>
          </p:nvPr>
        </p:nvSpPr>
        <p:spPr>
          <a:xfrm>
            <a:off x="1008776" y="211999"/>
            <a:ext cx="10354031" cy="364473"/>
          </a:xfrm>
        </p:spPr>
        <p:txBody>
          <a:bodyPr>
            <a:no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</a:lstStyle>
          <a:p>
            <a:r>
              <a:rPr lang="nb-NO" dirty="0"/>
              <a:t>Tema</a:t>
            </a:r>
          </a:p>
        </p:txBody>
      </p:sp>
      <p:sp>
        <p:nvSpPr>
          <p:cNvPr id="10" name="Tittel 1"/>
          <p:cNvSpPr txBox="1">
            <a:spLocks/>
          </p:cNvSpPr>
          <p:nvPr/>
        </p:nvSpPr>
        <p:spPr>
          <a:xfrm>
            <a:off x="368545" y="128031"/>
            <a:ext cx="775480" cy="449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i="0" kern="1200">
                <a:solidFill>
                  <a:srgbClr val="7F7F7F"/>
                </a:solidFill>
                <a:latin typeface="+mj-lt"/>
                <a:ea typeface="+mj-ea"/>
                <a:cs typeface="Calibri Light"/>
              </a:defRPr>
            </a:lvl1pPr>
          </a:lstStyle>
          <a:p>
            <a:r>
              <a:rPr lang="nb-NO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433" y="2122148"/>
            <a:ext cx="2143640" cy="2143640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9">
            <a:alphaModFix amt="20000"/>
          </a:blip>
          <a:stretch>
            <a:fillRect/>
          </a:stretch>
        </p:blipFill>
        <p:spPr>
          <a:xfrm>
            <a:off x="9246061" y="1810245"/>
            <a:ext cx="1075870" cy="1341345"/>
          </a:xfrm>
          <a:prstGeom prst="rect">
            <a:avLst/>
          </a:prstGeom>
          <a:noFill/>
        </p:spPr>
      </p:pic>
      <p:pic>
        <p:nvPicPr>
          <p:cNvPr id="21" name="Bilde 20" descr="nettbrettet.png"/>
          <p:cNvPicPr>
            <a:picLocks noChangeAspect="1"/>
          </p:cNvPicPr>
          <p:nvPr/>
        </p:nvPicPr>
        <p:blipFill>
          <a:blip r:embed="rId10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06" y="1722301"/>
            <a:ext cx="1171704" cy="15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263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andre side al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" y="-23150"/>
            <a:ext cx="12192626" cy="6848755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2413856" y="2468007"/>
            <a:ext cx="1260969" cy="4190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nb-NO" sz="2800" dirty="0" err="1"/>
              <a:t>ክፋል</a:t>
            </a:r>
            <a:r>
              <a:rPr lang="nb-NO" dirty="0"/>
              <a:t> 3</a:t>
            </a:r>
          </a:p>
        </p:txBody>
      </p:sp>
      <p:sp>
        <p:nvSpPr>
          <p:cNvPr id="6" name="Plassholder for tekst 2"/>
          <p:cNvSpPr txBox="1">
            <a:spLocks/>
          </p:cNvSpPr>
          <p:nvPr/>
        </p:nvSpPr>
        <p:spPr>
          <a:xfrm>
            <a:off x="4071131" y="2335910"/>
            <a:ext cx="7736949" cy="48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err="1"/>
              <a:t>ኣፕሊከሽን</a:t>
            </a:r>
            <a:r>
              <a:rPr lang="nb-NO" dirty="0"/>
              <a:t> </a:t>
            </a:r>
            <a:r>
              <a:rPr lang="nb-NO" dirty="0" err="1"/>
              <a:t>ኣውርዳ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583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7cfdae-b7db-49af-a969-37a801cfc466">
      <Terms xmlns="http://schemas.microsoft.com/office/infopath/2007/PartnerControls"/>
    </lcf76f155ced4ddcb4097134ff3c332f>
    <TaxCatchAll xmlns="8ce05ccd-f718-4116-8745-425bc5dd2d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A66922755D75343AA6FC2D19ACCF025" ma:contentTypeVersion="15" ma:contentTypeDescription="Opprett et nytt dokument." ma:contentTypeScope="" ma:versionID="79325c5a4eef497bf180ac03b830a0a2">
  <xsd:schema xmlns:xsd="http://www.w3.org/2001/XMLSchema" xmlns:xs="http://www.w3.org/2001/XMLSchema" xmlns:p="http://schemas.microsoft.com/office/2006/metadata/properties" xmlns:ns2="2f7cfdae-b7db-49af-a969-37a801cfc466" xmlns:ns3="8ce05ccd-f718-4116-8745-425bc5dd2d25" targetNamespace="http://schemas.microsoft.com/office/2006/metadata/properties" ma:root="true" ma:fieldsID="8ded2b5947a7ea2be1171d5f87d88802" ns2:_="" ns3:_="">
    <xsd:import namespace="2f7cfdae-b7db-49af-a969-37a801cfc466"/>
    <xsd:import namespace="8ce05ccd-f718-4116-8745-425bc5dd2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cfdae-b7db-49af-a969-37a801cfc4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15a638eb-336d-4a77-9d4b-1a2ff89923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e05ccd-f718-4116-8745-425bc5dd2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d37f2f9-4258-4d96-a1e8-e64302668963}" ma:internalName="TaxCatchAll" ma:showField="CatchAllData" ma:web="8ce05ccd-f718-4116-8745-425bc5dd2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A5F559-ABC2-4447-B606-3F203AEFAC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D7D1973-7193-4F72-B503-9AA3BDA88FB2}">
  <ds:schemaRefs>
    <ds:schemaRef ds:uri="http://schemas.microsoft.com/office/2006/metadata/properties"/>
    <ds:schemaRef ds:uri="http://schemas.microsoft.com/office/infopath/2007/PartnerControls"/>
    <ds:schemaRef ds:uri="2f7cfdae-b7db-49af-a969-37a801cfc466"/>
    <ds:schemaRef ds:uri="8ce05ccd-f718-4116-8745-425bc5dd2d25"/>
  </ds:schemaRefs>
</ds:datastoreItem>
</file>

<file path=customXml/itemProps3.xml><?xml version="1.0" encoding="utf-8"?>
<ds:datastoreItem xmlns:ds="http://schemas.openxmlformats.org/officeDocument/2006/customXml" ds:itemID="{8F8BB0A6-2099-4B07-B063-87AD6206A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7cfdae-b7db-49af-a969-37a801cfc466"/>
    <ds:schemaRef ds:uri="8ce05ccd-f718-4116-8745-425bc5dd2d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2346</TotalTime>
  <Words>852</Words>
  <Application>Microsoft Office PowerPoint</Application>
  <PresentationFormat>Widescreen</PresentationFormat>
  <Paragraphs>144</Paragraphs>
  <Slides>31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2" baseType="lpstr">
      <vt:lpstr>Office-tema</vt:lpstr>
      <vt:lpstr>ዲጂታላዊ መራኸቢታት ምጥቃም ጀምሮ</vt:lpstr>
      <vt:lpstr>PowerPoint-presentasjon</vt:lpstr>
      <vt:lpstr>ዲጂታላዊ መራኸቢታት እንታይ እዩ፧</vt:lpstr>
      <vt:lpstr>PowerPoint-presentasjon</vt:lpstr>
      <vt:lpstr>መሳርሒታት</vt:lpstr>
      <vt:lpstr>ኣርእስቲ</vt:lpstr>
      <vt:lpstr>ኣርእስቲ</vt:lpstr>
      <vt:lpstr>Tema</vt:lpstr>
      <vt:lpstr>PowerPoint-presentasjon</vt:lpstr>
      <vt:lpstr>Last ned appen</vt:lpstr>
      <vt:lpstr>PowerPoint-presentasjon</vt:lpstr>
      <vt:lpstr>PowerPoint-presentasjon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ምድዋል ወይ ደወል ምቕባል</vt:lpstr>
      <vt:lpstr>PowerPoint-presentasjon</vt:lpstr>
      <vt:lpstr>ምድዋል ወይ ደወል ምቕባል</vt:lpstr>
      <vt:lpstr>Ferdig – godt jobba alle sammen!</vt:lpstr>
    </vt:vector>
  </TitlesOfParts>
  <Company>STATEN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 i gang med Skype</dc:title>
  <dc:creator>Erikstad Ida Aspeslåen</dc:creator>
  <cp:lastModifiedBy>eremias negassie</cp:lastModifiedBy>
  <cp:revision>431</cp:revision>
  <dcterms:created xsi:type="dcterms:W3CDTF">2016-06-15T11:17:11Z</dcterms:created>
  <dcterms:modified xsi:type="dcterms:W3CDTF">2023-11-17T10:06:08Z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12811f-b717-4099-a412-3cacd3519ab9_Enabled">
    <vt:lpwstr>true</vt:lpwstr>
  </property>
  <property fmtid="{D5CDD505-2E9C-101B-9397-08002B2CF9AE}" pid="3" name="MSIP_Label_4012811f-b717-4099-a412-3cacd3519ab9_SetDate">
    <vt:lpwstr>2023-09-11T15:08:33Z</vt:lpwstr>
  </property>
  <property fmtid="{D5CDD505-2E9C-101B-9397-08002B2CF9AE}" pid="4" name="MSIP_Label_4012811f-b717-4099-a412-3cacd3519ab9_Method">
    <vt:lpwstr>Privileged</vt:lpwstr>
  </property>
  <property fmtid="{D5CDD505-2E9C-101B-9397-08002B2CF9AE}" pid="5" name="MSIP_Label_4012811f-b717-4099-a412-3cacd3519ab9_Name">
    <vt:lpwstr>Åpen</vt:lpwstr>
  </property>
  <property fmtid="{D5CDD505-2E9C-101B-9397-08002B2CF9AE}" pid="6" name="MSIP_Label_4012811f-b717-4099-a412-3cacd3519ab9_SiteId">
    <vt:lpwstr>1ec46890-73f8-4a2a-9b2c-9a6611f1c922</vt:lpwstr>
  </property>
  <property fmtid="{D5CDD505-2E9C-101B-9397-08002B2CF9AE}" pid="7" name="MSIP_Label_4012811f-b717-4099-a412-3cacd3519ab9_ActionId">
    <vt:lpwstr>e648b5bf-ac39-4e77-8526-f51c05a7a071</vt:lpwstr>
  </property>
  <property fmtid="{D5CDD505-2E9C-101B-9397-08002B2CF9AE}" pid="8" name="MSIP_Label_4012811f-b717-4099-a412-3cacd3519ab9_ContentBits">
    <vt:lpwstr>0</vt:lpwstr>
  </property>
  <property fmtid="{D5CDD505-2E9C-101B-9397-08002B2CF9AE}" pid="9" name="ContentTypeId">
    <vt:lpwstr>0x010100EA66922755D75343AA6FC2D19ACCF025</vt:lpwstr>
  </property>
</Properties>
</file>