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01" r:id="rId3"/>
    <p:sldId id="302" r:id="rId4"/>
    <p:sldId id="293" r:id="rId5"/>
    <p:sldId id="309" r:id="rId6"/>
    <p:sldId id="347" r:id="rId7"/>
    <p:sldId id="295" r:id="rId8"/>
    <p:sldId id="308" r:id="rId9"/>
    <p:sldId id="310" r:id="rId10"/>
    <p:sldId id="311" r:id="rId11"/>
    <p:sldId id="313" r:id="rId12"/>
    <p:sldId id="312" r:id="rId13"/>
    <p:sldId id="294" r:id="rId14"/>
    <p:sldId id="314" r:id="rId15"/>
    <p:sldId id="303" r:id="rId16"/>
    <p:sldId id="305" r:id="rId17"/>
    <p:sldId id="315" r:id="rId18"/>
    <p:sldId id="316" r:id="rId19"/>
    <p:sldId id="260" r:id="rId20"/>
    <p:sldId id="317" r:id="rId21"/>
    <p:sldId id="259" r:id="rId22"/>
    <p:sldId id="258" r:id="rId23"/>
    <p:sldId id="257" r:id="rId24"/>
    <p:sldId id="262" r:id="rId25"/>
    <p:sldId id="263" r:id="rId26"/>
    <p:sldId id="264" r:id="rId27"/>
    <p:sldId id="265" r:id="rId28"/>
    <p:sldId id="266" r:id="rId29"/>
    <p:sldId id="269" r:id="rId30"/>
    <p:sldId id="270" r:id="rId31"/>
    <p:sldId id="275" r:id="rId32"/>
    <p:sldId id="273" r:id="rId33"/>
    <p:sldId id="274" r:id="rId34"/>
    <p:sldId id="276" r:id="rId35"/>
    <p:sldId id="277" r:id="rId36"/>
    <p:sldId id="279" r:id="rId37"/>
    <p:sldId id="280" r:id="rId38"/>
    <p:sldId id="281" r:id="rId39"/>
    <p:sldId id="282" r:id="rId40"/>
    <p:sldId id="319" r:id="rId41"/>
    <p:sldId id="322" r:id="rId42"/>
    <p:sldId id="318" r:id="rId43"/>
    <p:sldId id="284" r:id="rId44"/>
    <p:sldId id="321" r:id="rId45"/>
    <p:sldId id="285" r:id="rId46"/>
    <p:sldId id="286" r:id="rId47"/>
    <p:sldId id="287" r:id="rId48"/>
    <p:sldId id="288" r:id="rId49"/>
    <p:sldId id="320" r:id="rId50"/>
    <p:sldId id="292" r:id="rId51"/>
    <p:sldId id="290" r:id="rId52"/>
    <p:sldId id="298" r:id="rId53"/>
    <p:sldId id="296" r:id="rId54"/>
    <p:sldId id="291" r:id="rId55"/>
    <p:sldId id="323" r:id="rId56"/>
    <p:sldId id="324" r:id="rId57"/>
    <p:sldId id="325" r:id="rId58"/>
    <p:sldId id="299" r:id="rId59"/>
    <p:sldId id="326" r:id="rId60"/>
    <p:sldId id="300" r:id="rId61"/>
    <p:sldId id="327" r:id="rId62"/>
    <p:sldId id="348" r:id="rId63"/>
    <p:sldId id="328" r:id="rId64"/>
    <p:sldId id="350" r:id="rId65"/>
    <p:sldId id="329" r:id="rId66"/>
    <p:sldId id="351" r:id="rId67"/>
    <p:sldId id="330" r:id="rId68"/>
    <p:sldId id="331" r:id="rId69"/>
    <p:sldId id="333" r:id="rId70"/>
    <p:sldId id="335" r:id="rId71"/>
    <p:sldId id="352" r:id="rId72"/>
    <p:sldId id="336" r:id="rId73"/>
    <p:sldId id="353" r:id="rId74"/>
    <p:sldId id="306" r:id="rId75"/>
    <p:sldId id="338" r:id="rId76"/>
    <p:sldId id="340" r:id="rId77"/>
    <p:sldId id="341" r:id="rId78"/>
    <p:sldId id="342" r:id="rId79"/>
    <p:sldId id="343" r:id="rId80"/>
    <p:sldId id="344" r:id="rId81"/>
    <p:sldId id="345" r:id="rId82"/>
    <p:sldId id="346" r:id="rId83"/>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91C6"/>
    <a:srgbClr val="3B9CD5"/>
    <a:srgbClr val="0F8AB6"/>
    <a:srgbClr val="FFEEEE"/>
    <a:srgbClr val="F7E6E5"/>
    <a:srgbClr val="F5ECF4"/>
    <a:srgbClr val="3167B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1" autoAdjust="0"/>
    <p:restoredTop sz="67660" autoAdjust="0"/>
  </p:normalViewPr>
  <p:slideViewPr>
    <p:cSldViewPr snapToGrid="0">
      <p:cViewPr varScale="1">
        <p:scale>
          <a:sx n="51" d="100"/>
          <a:sy n="51" d="100"/>
        </p:scale>
        <p:origin x="131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EEF1D-B080-4A3B-92AC-66E39C9951D1}" type="datetimeFigureOut">
              <a:rPr lang="nb-NO" smtClean="0"/>
              <a:t>26.10.2016</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17EA7-E792-47B8-AA35-E4A805CC8BC5}" type="slidenum">
              <a:rPr lang="nb-NO" smtClean="0"/>
              <a:t>‹#›</a:t>
            </a:fld>
            <a:endParaRPr lang="nn-NO"/>
          </a:p>
        </p:txBody>
      </p:sp>
    </p:spTree>
    <p:extLst>
      <p:ext uri="{BB962C8B-B14F-4D97-AF65-F5344CB8AC3E}">
        <p14:creationId xmlns:p14="http://schemas.microsoft.com/office/powerpoint/2010/main" val="251148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1" kern="1200" dirty="0" smtClean="0">
                <a:solidFill>
                  <a:schemeClr val="tx1"/>
                </a:solidFill>
                <a:effectLst/>
                <a:latin typeface="+mn-lt"/>
              </a:rPr>
              <a:t>Gå gjennom læringsmåla med kursdeltakarane før du startar sjølve opplæringa. </a:t>
            </a:r>
            <a:r>
              <a:t/>
            </a:r>
            <a:br/>
            <a:r>
              <a:rPr lang="nb-NO" sz="1200" b="1" kern="1200" dirty="0" smtClean="0">
                <a:solidFill>
                  <a:schemeClr val="tx1"/>
                </a:solidFill>
                <a:effectLst/>
                <a:latin typeface="+mn-lt"/>
              </a:rPr>
              <a:t>Det gjer det lettare for dei å lære og hugse det dei har lært. </a:t>
            </a:r>
            <a:endParaRPr lang="nn-NO" sz="1200" kern="1200" dirty="0" smtClean="0">
              <a:solidFill>
                <a:schemeClr val="tx1"/>
              </a:solidFill>
              <a:effectLst/>
              <a:latin typeface="+mn-lt"/>
              <a:ea typeface="+mn-ea"/>
              <a:cs typeface="+mn-cs"/>
            </a:endParaRPr>
          </a:p>
          <a:p>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a:t>
            </a:fld>
            <a:endParaRPr lang="nn-NO"/>
          </a:p>
        </p:txBody>
      </p:sp>
    </p:spTree>
    <p:extLst>
      <p:ext uri="{BB962C8B-B14F-4D97-AF65-F5344CB8AC3E}">
        <p14:creationId xmlns:p14="http://schemas.microsoft.com/office/powerpoint/2010/main" val="1635857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Noko alle må ha, uansett kva utstyr og ekstrautstyr dei skaffar seg, er tilgang på internett og tilgang på Skype-programmet der du har ein konto/profil.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12</a:t>
            </a:fld>
            <a:endParaRPr lang="nn-NO"/>
          </a:p>
        </p:txBody>
      </p:sp>
    </p:spTree>
    <p:extLst>
      <p:ext uri="{BB962C8B-B14F-4D97-AF65-F5344CB8AC3E}">
        <p14:creationId xmlns:p14="http://schemas.microsoft.com/office/powerpoint/2010/main" val="1874260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13</a:t>
            </a:fld>
            <a:endParaRPr lang="nn-NO"/>
          </a:p>
        </p:txBody>
      </p:sp>
    </p:spTree>
    <p:extLst>
      <p:ext uri="{BB962C8B-B14F-4D97-AF65-F5344CB8AC3E}">
        <p14:creationId xmlns:p14="http://schemas.microsoft.com/office/powerpoint/2010/main" val="3840237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Skype kan lastast ned som eit program eller ein app til alle nettbrett, smarttelefonar eller datamaskiner.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14</a:t>
            </a:fld>
            <a:endParaRPr lang="nn-NO"/>
          </a:p>
        </p:txBody>
      </p:sp>
    </p:spTree>
    <p:extLst>
      <p:ext uri="{BB962C8B-B14F-4D97-AF65-F5344CB8AC3E}">
        <p14:creationId xmlns:p14="http://schemas.microsoft.com/office/powerpoint/2010/main" val="1467324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Bruker du ei datamaskin kan du òg opne Skype i nettlesaren din.</a:t>
            </a:r>
          </a:p>
          <a:p>
            <a:endParaRPr lang="nn-NO" dirty="0" smtClean="0"/>
          </a:p>
          <a:p>
            <a:r>
              <a:rPr dirty="0" smtClean="0"/>
              <a:t>Det er likevel lurt å laste ned programmet til datamaskina di fordi andre då kan ringe til deg utan at du har gått inn på nettsida. I dette kurset tek vi utgangspunkt i at alle deltakarane lastar ned og installerer Skype på maskina si.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15</a:t>
            </a:fld>
            <a:endParaRPr lang="nn-NO"/>
          </a:p>
        </p:txBody>
      </p:sp>
    </p:spTree>
    <p:extLst>
      <p:ext uri="{BB962C8B-B14F-4D97-AF65-F5344CB8AC3E}">
        <p14:creationId xmlns:p14="http://schemas.microsoft.com/office/powerpoint/2010/main" val="239042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For å laste ned Skype må dei som bruker nettbrett og telefon gå inn på sin app-butikk, søkje etter Skype og laste ned appen. Pass på at du er kopla til internett.</a:t>
            </a:r>
          </a:p>
          <a:p>
            <a:endParaRPr lang="nn-NO" baseline="0" dirty="0" smtClean="0"/>
          </a:p>
          <a:p>
            <a:r>
              <a:rPr dirty="0" smtClean="0"/>
              <a:t>Dei som bruker ei datamaskin, må gå til sida skype.no i nettlesaren. Der ser du med det same ein stor knapp der det står "Last ned Skype". Trykk på knappen, og trykk "ok" eller "godta" dersom datamaskina di lurer på om du ønskjer å laste ned programmet. </a:t>
            </a:r>
          </a:p>
          <a:p>
            <a:endParaRPr lang="nn-NO" baseline="0" dirty="0" smtClean="0"/>
          </a:p>
          <a:p>
            <a:r>
              <a:rPr dirty="0" smtClean="0"/>
              <a:t>No kan alle som er her laste ned Skype på den maskina dei bruker. </a:t>
            </a:r>
          </a:p>
          <a:p>
            <a:endParaRPr lang="nn-NO" baseline="0" dirty="0" smtClean="0"/>
          </a:p>
          <a:p>
            <a:r>
              <a:rPr lang="nb-NO" b="1" baseline="0" dirty="0" smtClean="0"/>
              <a:t>Pass på at alle har klart å installere Skype før du held fram. </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16</a:t>
            </a:fld>
            <a:endParaRPr lang="nn-NO"/>
          </a:p>
        </p:txBody>
      </p:sp>
    </p:spTree>
    <p:extLst>
      <p:ext uri="{BB962C8B-B14F-4D97-AF65-F5344CB8AC3E}">
        <p14:creationId xmlns:p14="http://schemas.microsoft.com/office/powerpoint/2010/main" val="4189532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Finn Skype-ikonet på skrivebordet ditt. Det er ein "S" i ei blå boble. Trykk på ikonet for å opne Skype.</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18</a:t>
            </a:fld>
            <a:endParaRPr lang="nn-NO"/>
          </a:p>
        </p:txBody>
      </p:sp>
    </p:spTree>
    <p:extLst>
      <p:ext uri="{BB962C8B-B14F-4D97-AF65-F5344CB8AC3E}">
        <p14:creationId xmlns:p14="http://schemas.microsoft.com/office/powerpoint/2010/main" val="3762142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Biletet som kjem opp kan sjå litt annleis ut, alt etter kva slags maskin du bruker, men felta du må fylle ut for å lage ein brukarprofil/brukarkonto er dei same. </a:t>
            </a:r>
          </a:p>
          <a:p>
            <a:endParaRPr lang="nn-NO" baseline="0" dirty="0" smtClean="0"/>
          </a:p>
          <a:p>
            <a:r>
              <a:rPr dirty="0" smtClean="0"/>
              <a:t>Ein brukarprofil/brukarkonto på Skype treng du berre lage éin gong, derfor er det ikkje så viktig å lære denne delen utanåt. Berre følg instruksjonane på skjermen og spør om hjelp dersom det er noko du lurer på.</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19</a:t>
            </a:fld>
            <a:endParaRPr lang="nn-NO"/>
          </a:p>
        </p:txBody>
      </p:sp>
    </p:spTree>
    <p:extLst>
      <p:ext uri="{BB962C8B-B14F-4D97-AF65-F5344CB8AC3E}">
        <p14:creationId xmlns:p14="http://schemas.microsoft.com/office/powerpoint/2010/main" val="281888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Biletet på skjermen er det same biletet som dukkar opp når du seinare skal logge på Skype, men før vi kjem så langt må vi setje opp ein brukarkonto/brukarprofil. </a:t>
            </a:r>
          </a:p>
          <a:p>
            <a:endParaRPr lang="nn-NO" baseline="0" dirty="0" smtClean="0"/>
          </a:p>
          <a:p>
            <a:r>
              <a:rPr dirty="0" smtClean="0"/>
              <a:t>Ein stad på skjermen din ser du at det står "Lag en konto" eller berre "Lag konto". Trykk her for å starte prosessen.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20</a:t>
            </a:fld>
            <a:endParaRPr lang="nn-NO"/>
          </a:p>
        </p:txBody>
      </p:sp>
    </p:spTree>
    <p:extLst>
      <p:ext uri="{BB962C8B-B14F-4D97-AF65-F5344CB8AC3E}">
        <p14:creationId xmlns:p14="http://schemas.microsoft.com/office/powerpoint/2010/main" val="969576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Dei som bruker nettbrett og smarttelefon, får informasjon om "Vilkår for tjenester". Les det som står, og trykk på "Fortsett".</a:t>
            </a:r>
          </a:p>
          <a:p>
            <a:endParaRPr lang="nn-NO" baseline="0" dirty="0" smtClean="0"/>
          </a:p>
          <a:p>
            <a:r>
              <a:rPr dirty="0" smtClean="0"/>
              <a:t>Dei som bruker datamaskin, blir sende til Skype sine nettsider. Her fyller du ut informasjonen du blir beden om steg for steg. Be om hjelp dersom det er noko du lurer på.</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21</a:t>
            </a:fld>
            <a:endParaRPr lang="nn-NO"/>
          </a:p>
        </p:txBody>
      </p:sp>
    </p:spTree>
    <p:extLst>
      <p:ext uri="{BB962C8B-B14F-4D97-AF65-F5344CB8AC3E}">
        <p14:creationId xmlns:p14="http://schemas.microsoft.com/office/powerpoint/2010/main" val="3332982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For å bli ein Skype-brukar må du oppgi fullt namn, Skype-namn (kallenamn eller brukarnamn på Skype), eit passord og ei e-postadresse. </a:t>
            </a:r>
          </a:p>
        </p:txBody>
      </p:sp>
      <p:sp>
        <p:nvSpPr>
          <p:cNvPr id="4" name="Plassholder for lysbildenummer 3"/>
          <p:cNvSpPr>
            <a:spLocks noGrp="1"/>
          </p:cNvSpPr>
          <p:nvPr>
            <p:ph type="sldNum" sz="quarter" idx="10"/>
          </p:nvPr>
        </p:nvSpPr>
        <p:spPr/>
        <p:txBody>
          <a:bodyPr/>
          <a:lstStyle/>
          <a:p>
            <a:fld id="{2C917EA7-E792-47B8-AA35-E4A805CC8BC5}" type="slidenum">
              <a:rPr lang="nb-NO" smtClean="0"/>
              <a:t>22</a:t>
            </a:fld>
            <a:endParaRPr lang="nn-NO"/>
          </a:p>
        </p:txBody>
      </p:sp>
    </p:spTree>
    <p:extLst>
      <p:ext uri="{BB962C8B-B14F-4D97-AF65-F5344CB8AC3E}">
        <p14:creationId xmlns:p14="http://schemas.microsoft.com/office/powerpoint/2010/main" val="125126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Skype er ei teneste som let deg ringe, ha videosamtalar og chatte over nettet. Så lenge både du og den du vil samtale med har ein brukarkonto på Skype og er på internett når de samtaler, kan de gjere det gratis. Mange som bruker Skype, bruker det nettopp fordi det er gratis å ringe og ha videosamtalar uavhengig av kor lang samtalen er og kva for land ein er i. Så lenge du er logga på internett, og den du snakkar med òg er på internett, kostar det ingen ting. Det er mogeleg å betale når ein bruker Skype, slik at ein kan ringe til ein telefon som ikkje er på nettet, men det skal vi ikkje lære å gjere på dette kurset. Det er ingen fare for at du ved eit uhell kjem til å bruke pengar på Skype. Du får tydeleg beskjed og må stadfeste at du ønskjer å bruke pengar og leggje til betalingsinformasjon for at det skal vere mogeleg.</a:t>
            </a:r>
          </a:p>
          <a:p>
            <a:endParaRPr lang="nn-NO" baseline="0" dirty="0" smtClean="0"/>
          </a:p>
          <a:p>
            <a:r>
              <a:rPr dirty="0" smtClean="0"/>
              <a:t>Du kan ringe med Skype ved å bruke nettbrettet, smarttelefonen eller datamaskina di. Det går òg an å ringe frå ein smart-TV, eller ein moderne TV-spelkonsoll. Døma vi viser i denne presentasjonen er henta frå nettbrett, smarttelefonar og datamaskiner. Det er opp til deg sjølv kva for utstyr du vel å bruke for å ringe med Skype. Så lenge den du ringer til er ein Skype-brukar og har utstyr som tek imot samtalar, kan du ringe frå den plattforma du sjølv ønskjer. Det går an å ringe frå eit nettbrett til ein smart-TV, frå ei datamaskin til ein smarttelefon – alle kombinasjonar du kan tenkje deg. Det einaste som krevst er at begge partar har ein Skype-konto.</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a:t>
            </a:fld>
            <a:endParaRPr lang="nn-NO"/>
          </a:p>
        </p:txBody>
      </p:sp>
    </p:spTree>
    <p:extLst>
      <p:ext uri="{BB962C8B-B14F-4D97-AF65-F5344CB8AC3E}">
        <p14:creationId xmlns:p14="http://schemas.microsoft.com/office/powerpoint/2010/main" val="1357508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Fyll ut alt dette og klikk deg vidare.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23</a:t>
            </a:fld>
            <a:endParaRPr lang="nn-NO"/>
          </a:p>
        </p:txBody>
      </p:sp>
    </p:spTree>
    <p:extLst>
      <p:ext uri="{BB962C8B-B14F-4D97-AF65-F5344CB8AC3E}">
        <p14:creationId xmlns:p14="http://schemas.microsoft.com/office/powerpoint/2010/main" val="3673684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Dersom nokon allereie bruker det Skype-namnet du ønskjer, foreslår Skype eit anna Skype-namn for deg.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24</a:t>
            </a:fld>
            <a:endParaRPr lang="nn-NO"/>
          </a:p>
        </p:txBody>
      </p:sp>
    </p:spTree>
    <p:extLst>
      <p:ext uri="{BB962C8B-B14F-4D97-AF65-F5344CB8AC3E}">
        <p14:creationId xmlns:p14="http://schemas.microsoft.com/office/powerpoint/2010/main" val="27739223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Dersom du ønskjer å bruke dette Skype-namnet, trykkjer du på knappen for å gå vidare. Ønskjer du ikkje det, skriv du inn eit nytt namn og prøver igjen.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25</a:t>
            </a:fld>
            <a:endParaRPr lang="nn-NO"/>
          </a:p>
        </p:txBody>
      </p:sp>
    </p:spTree>
    <p:extLst>
      <p:ext uri="{BB962C8B-B14F-4D97-AF65-F5344CB8AC3E}">
        <p14:creationId xmlns:p14="http://schemas.microsoft.com/office/powerpoint/2010/main" val="3417043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Når du har fått eit unikt Skype-namn og all annan informasjon er fylt inn, kontrollerer Skype kontoen din. </a:t>
            </a:r>
          </a:p>
          <a:p>
            <a:endParaRPr lang="nn-NO" baseline="0" dirty="0" smtClean="0"/>
          </a:p>
          <a:p>
            <a:r>
              <a:rPr lang="nb-NO" b="1" baseline="0" dirty="0" smtClean="0"/>
              <a:t>Vent med å gå vidare til alle har kome til dette punktet.</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26</a:t>
            </a:fld>
            <a:endParaRPr lang="nn-NO"/>
          </a:p>
        </p:txBody>
      </p:sp>
    </p:spTree>
    <p:extLst>
      <p:ext uri="{BB962C8B-B14F-4D97-AF65-F5344CB8AC3E}">
        <p14:creationId xmlns:p14="http://schemas.microsoft.com/office/powerpoint/2010/main" val="3537061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Om du ønskjer det kan Skype automatisk leggje til kontaktar frå maskina di, men dette kan du òg gjere sjølv seinare. </a:t>
            </a:r>
          </a:p>
          <a:p>
            <a:endParaRPr lang="nn-NO" dirty="0" smtClean="0"/>
          </a:p>
          <a:p>
            <a:r>
              <a:rPr dirty="0" smtClean="0"/>
              <a:t>Trykk på knappen for å gå vidare.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27</a:t>
            </a:fld>
            <a:endParaRPr lang="nn-NO"/>
          </a:p>
        </p:txBody>
      </p:sp>
    </p:spTree>
    <p:extLst>
      <p:ext uri="{BB962C8B-B14F-4D97-AF65-F5344CB8AC3E}">
        <p14:creationId xmlns:p14="http://schemas.microsoft.com/office/powerpoint/2010/main" val="38546457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Følg instruksjonane på skjermen før du går vidare.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28</a:t>
            </a:fld>
            <a:endParaRPr lang="nn-NO"/>
          </a:p>
        </p:txBody>
      </p:sp>
    </p:spTree>
    <p:extLst>
      <p:ext uri="{BB962C8B-B14F-4D97-AF65-F5344CB8AC3E}">
        <p14:creationId xmlns:p14="http://schemas.microsoft.com/office/powerpoint/2010/main" val="22351455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Du får ein kode på SMS som du må taste inn for å stadfeste telefonnummeret ditt.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29</a:t>
            </a:fld>
            <a:endParaRPr lang="nn-NO"/>
          </a:p>
        </p:txBody>
      </p:sp>
    </p:spTree>
    <p:extLst>
      <p:ext uri="{BB962C8B-B14F-4D97-AF65-F5344CB8AC3E}">
        <p14:creationId xmlns:p14="http://schemas.microsoft.com/office/powerpoint/2010/main" val="2603738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Når det er gjort har du ein brukarkonto/brukarprofil på Skype.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30</a:t>
            </a:fld>
            <a:endParaRPr lang="nn-NO"/>
          </a:p>
        </p:txBody>
      </p:sp>
    </p:spTree>
    <p:extLst>
      <p:ext uri="{BB962C8B-B14F-4D97-AF65-F5344CB8AC3E}">
        <p14:creationId xmlns:p14="http://schemas.microsoft.com/office/powerpoint/2010/main" val="2475997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No kan det hende at Skype spør deg om det er greitt at dei sender deg varsel, og spør om Skype kan få tilgang til mikrofonen og kameraet ditt. Svar ja på desse spørsmåla, så syter du for at du høyrer når nokon ringer deg, og at dei kan sjå og høyre deg når de har ein samtale.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31</a:t>
            </a:fld>
            <a:endParaRPr lang="nn-NO"/>
          </a:p>
        </p:txBody>
      </p:sp>
    </p:spTree>
    <p:extLst>
      <p:ext uri="{BB962C8B-B14F-4D97-AF65-F5344CB8AC3E}">
        <p14:creationId xmlns:p14="http://schemas.microsoft.com/office/powerpoint/2010/main" val="7051208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Dersom du sjekkar e-posten din, ser du at du har fått ei velkomstmelding frå Skype med litt praktisk informasjon om tenesta.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32</a:t>
            </a:fld>
            <a:endParaRPr lang="nn-NO"/>
          </a:p>
        </p:txBody>
      </p:sp>
    </p:spTree>
    <p:extLst>
      <p:ext uri="{BB962C8B-B14F-4D97-AF65-F5344CB8AC3E}">
        <p14:creationId xmlns:p14="http://schemas.microsoft.com/office/powerpoint/2010/main" val="929735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dirty="0" smtClean="0"/>
              <a:t>Den vanlegaste måten å ringe med Skype på er å bruke videosamtale. Då kan ein både sjå og høyre den ein snakkar med, og dei kan sjå og høyre deg òg.</a:t>
            </a:r>
          </a:p>
        </p:txBody>
      </p:sp>
      <p:sp>
        <p:nvSpPr>
          <p:cNvPr id="4" name="Plassholder for lysbildenummer 3"/>
          <p:cNvSpPr>
            <a:spLocks noGrp="1"/>
          </p:cNvSpPr>
          <p:nvPr>
            <p:ph type="sldNum" sz="quarter" idx="10"/>
          </p:nvPr>
        </p:nvSpPr>
        <p:spPr/>
        <p:txBody>
          <a:bodyPr/>
          <a:lstStyle/>
          <a:p>
            <a:fld id="{2C917EA7-E792-47B8-AA35-E4A805CC8BC5}" type="slidenum">
              <a:rPr lang="nb-NO" smtClean="0"/>
              <a:t>5</a:t>
            </a:fld>
            <a:endParaRPr lang="nn-NO"/>
          </a:p>
        </p:txBody>
      </p:sp>
    </p:spTree>
    <p:extLst>
      <p:ext uri="{BB962C8B-B14F-4D97-AF65-F5344CB8AC3E}">
        <p14:creationId xmlns:p14="http://schemas.microsoft.com/office/powerpoint/2010/main" val="26476351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dirty="0" smtClean="0"/>
              <a:t>Be alle om å lukke nettlesarane og programma dei har oppe på maskina si og gå tilbake til skrivebordet sitt.</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33</a:t>
            </a:fld>
            <a:endParaRPr lang="nn-NO"/>
          </a:p>
        </p:txBody>
      </p:sp>
    </p:spTree>
    <p:extLst>
      <p:ext uri="{BB962C8B-B14F-4D97-AF65-F5344CB8AC3E}">
        <p14:creationId xmlns:p14="http://schemas.microsoft.com/office/powerpoint/2010/main" val="2357007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Alle skal no ha eit Skype-ikon ein stad på skrivebordet sitt. Å trykkje på dette er den raskaste måten å opne Skype på.</a:t>
            </a:r>
          </a:p>
          <a:p>
            <a:endParaRPr lang="nn-NO" baseline="0" dirty="0" smtClean="0"/>
          </a:p>
          <a:p>
            <a:r>
              <a:rPr lang="nb-NO" b="1" baseline="0" dirty="0" smtClean="0"/>
              <a:t>Be alle om å opne Skype på maskina si.</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34</a:t>
            </a:fld>
            <a:endParaRPr lang="nn-NO"/>
          </a:p>
        </p:txBody>
      </p:sp>
    </p:spTree>
    <p:extLst>
      <p:ext uri="{BB962C8B-B14F-4D97-AF65-F5344CB8AC3E}">
        <p14:creationId xmlns:p14="http://schemas.microsoft.com/office/powerpoint/2010/main" val="2751013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No kjem det opp ei innloggingsside. Denne kan sjå litt ulik ut avhengig av om du bruker nettbrett, smarttelefon eller datamaskin. Informasjonen du blir beden om å oppgi er uansett den same.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35</a:t>
            </a:fld>
            <a:endParaRPr lang="nn-NO"/>
          </a:p>
        </p:txBody>
      </p:sp>
    </p:spTree>
    <p:extLst>
      <p:ext uri="{BB962C8B-B14F-4D97-AF65-F5344CB8AC3E}">
        <p14:creationId xmlns:p14="http://schemas.microsoft.com/office/powerpoint/2010/main" val="1671603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Fyll inn informasjonen og trykk på "Logg på".</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36</a:t>
            </a:fld>
            <a:endParaRPr lang="nn-NO"/>
          </a:p>
        </p:txBody>
      </p:sp>
    </p:spTree>
    <p:extLst>
      <p:ext uri="{BB962C8B-B14F-4D97-AF65-F5344CB8AC3E}">
        <p14:creationId xmlns:p14="http://schemas.microsoft.com/office/powerpoint/2010/main" val="27260342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Sidan dette er første gongen du bruker Skype, kan det no hende du får nokre instruksjonar og informasjon frå programmet. Kva som dukkar opp på din skjerm, kjem mellom anna an på om du bruker nettbrett, smarttelefon eller datamaskin. </a:t>
            </a:r>
          </a:p>
          <a:p>
            <a:endParaRPr lang="nn-NO" baseline="0" dirty="0" smtClean="0"/>
          </a:p>
          <a:p>
            <a:r>
              <a:rPr dirty="0" smtClean="0"/>
              <a:t>Dette er noko av det du kan sjå når du bruker nettbrett. Ta deg gjerne tid til å lese informasjonen og klikke deg vidare.</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37</a:t>
            </a:fld>
            <a:endParaRPr lang="nn-NO"/>
          </a:p>
        </p:txBody>
      </p:sp>
    </p:spTree>
    <p:extLst>
      <p:ext uri="{BB962C8B-B14F-4D97-AF65-F5344CB8AC3E}">
        <p14:creationId xmlns:p14="http://schemas.microsoft.com/office/powerpoint/2010/main" val="15595068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Dei som bruker datamaskin får kanskje melding om å kontrollere innstillingane for si maskin og justere bilete og lyd. Følg instruksjonane som dukkar opp på skjermen og klikk deg vidare etter kvart trinn. Spør meg om du lurer på noko.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38</a:t>
            </a:fld>
            <a:endParaRPr lang="nn-NO"/>
          </a:p>
        </p:txBody>
      </p:sp>
    </p:spTree>
    <p:extLst>
      <p:ext uri="{BB962C8B-B14F-4D97-AF65-F5344CB8AC3E}">
        <p14:creationId xmlns:p14="http://schemas.microsoft.com/office/powerpoint/2010/main" val="8688996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Dette er biletet som skal dukke opp når du loggar inn på Skype. Det er dette som møter deg når du bruker tenesta i framtida. </a:t>
            </a:r>
          </a:p>
          <a:p>
            <a:endParaRPr lang="nn-NO" baseline="0" dirty="0" smtClean="0"/>
          </a:p>
          <a:p>
            <a:r>
              <a:rPr dirty="0" smtClean="0"/>
              <a:t>Som de ser er biletet litt ulikt alt etter kva maskin du bruker. Men funksjonane du kan bruke er dei same. Du har no logga på Skype.</a:t>
            </a:r>
          </a:p>
          <a:p>
            <a:endParaRPr lang="nn-NO" baseline="0" dirty="0" smtClean="0"/>
          </a:p>
          <a:p>
            <a:r>
              <a:rPr lang="nb-NO" b="1" baseline="0" dirty="0" smtClean="0"/>
              <a:t>Pass på at alle er komne til dette biletet før du går vidare. </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39</a:t>
            </a:fld>
            <a:endParaRPr lang="nn-NO"/>
          </a:p>
        </p:txBody>
      </p:sp>
    </p:spTree>
    <p:extLst>
      <p:ext uri="{BB962C8B-B14F-4D97-AF65-F5344CB8AC3E}">
        <p14:creationId xmlns:p14="http://schemas.microsoft.com/office/powerpoint/2010/main" val="1598805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40</a:t>
            </a:fld>
            <a:endParaRPr lang="nn-NO"/>
          </a:p>
        </p:txBody>
      </p:sp>
    </p:spTree>
    <p:extLst>
      <p:ext uri="{BB962C8B-B14F-4D97-AF65-F5344CB8AC3E}">
        <p14:creationId xmlns:p14="http://schemas.microsoft.com/office/powerpoint/2010/main" val="29739312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For å kunne snakke med ein annan person gratis på Skype, må dei òg ha ein Skype-profil. For å kunne kontakte nokon må du finne profilen deira og sende dei ein kontaktførespurnad. Du kan òg få kontaktførespurnader frå andre som ønskjer å ta kontakt med deg.</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41</a:t>
            </a:fld>
            <a:endParaRPr lang="nn-NO"/>
          </a:p>
        </p:txBody>
      </p:sp>
    </p:spTree>
    <p:extLst>
      <p:ext uri="{BB962C8B-B14F-4D97-AF65-F5344CB8AC3E}">
        <p14:creationId xmlns:p14="http://schemas.microsoft.com/office/powerpoint/2010/main" val="42701921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For å finne ein kontakt må du først finne lupa som representerer søkjefeltet og trykkje på ho.</a:t>
            </a:r>
          </a:p>
          <a:p>
            <a:endParaRPr lang="nn-NO" baseline="0" dirty="0" smtClean="0"/>
          </a:p>
          <a:p>
            <a:r>
              <a:rPr lang="nb-NO" b="1" baseline="0" dirty="0" smtClean="0"/>
              <a:t>Be alle om å finne og trykkje på lupa på skjermen sin. Ikkje gå vidare før alle har gjort dette.</a:t>
            </a:r>
          </a:p>
          <a:p>
            <a:endParaRPr lang="nn-NO"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dirty="0" smtClean="0"/>
              <a:t>Dømet eg nyttar no er frå appen slik han ser ut på nettbrett og smarttelefon, men trinna og meldingane du må ta omsyn til, er dei same uansett kva slags plattform/maskin du bruker.</a:t>
            </a:r>
            <a:endParaRPr lang="nn-NO" dirty="0" smtClean="0"/>
          </a:p>
          <a:p>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42</a:t>
            </a:fld>
            <a:endParaRPr lang="nn-NO"/>
          </a:p>
        </p:txBody>
      </p:sp>
    </p:spTree>
    <p:extLst>
      <p:ext uri="{BB962C8B-B14F-4D97-AF65-F5344CB8AC3E}">
        <p14:creationId xmlns:p14="http://schemas.microsoft.com/office/powerpoint/2010/main" val="63158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dirty="0" smtClean="0"/>
              <a:t>Nettbrett og smarttelefonar har både skjerm, kamera, mikrofon og høgtalar som gjer dette mogeleg. Det har også dei fleste moderne berbare datamaskiner. </a:t>
            </a:r>
            <a:endParaRPr lang="nn-NO"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6</a:t>
            </a:fld>
            <a:endParaRPr lang="nn-NO"/>
          </a:p>
        </p:txBody>
      </p:sp>
    </p:spTree>
    <p:extLst>
      <p:ext uri="{BB962C8B-B14F-4D97-AF65-F5344CB8AC3E}">
        <p14:creationId xmlns:p14="http://schemas.microsoft.com/office/powerpoint/2010/main" val="8889524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Skriv inn Skype-namnet, namnet, telefonnummeret eller e-postadressa til personen du ønskjer å finne. </a:t>
            </a:r>
          </a:p>
          <a:p>
            <a:endParaRPr lang="nn-NO" baseline="0" dirty="0" smtClean="0"/>
          </a:p>
          <a:p>
            <a:r>
              <a:rPr lang="nb-NO" b="1" baseline="0" dirty="0" smtClean="0"/>
              <a:t>Be alle om å søkje opp andre i klassen, slik at dei kan øve på å bruke Skype med desse personane.</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43</a:t>
            </a:fld>
            <a:endParaRPr lang="nn-NO"/>
          </a:p>
        </p:txBody>
      </p:sp>
    </p:spTree>
    <p:extLst>
      <p:ext uri="{BB962C8B-B14F-4D97-AF65-F5344CB8AC3E}">
        <p14:creationId xmlns:p14="http://schemas.microsoft.com/office/powerpoint/2010/main" val="6529682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 "Enter" eller "Søk" på tastaturet for å be Skype om å leite etter personen. Dei som bruker smarttelefon, må trykkje der det står "Trykk for å finne nye kontakter".</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44</a:t>
            </a:fld>
            <a:endParaRPr lang="nn-NO"/>
          </a:p>
        </p:txBody>
      </p:sp>
    </p:spTree>
    <p:extLst>
      <p:ext uri="{BB962C8B-B14F-4D97-AF65-F5344CB8AC3E}">
        <p14:creationId xmlns:p14="http://schemas.microsoft.com/office/powerpoint/2010/main" val="14745601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Skype viser deg no ei liste over dei personane det trur du søkjer etter.</a:t>
            </a:r>
          </a:p>
          <a:p>
            <a:endParaRPr lang="nn-NO" baseline="0" dirty="0" smtClean="0"/>
          </a:p>
          <a:p>
            <a:r>
              <a:rPr dirty="0" smtClean="0"/>
              <a:t>Finn personen og trykk på namnet hans/hennar.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45</a:t>
            </a:fld>
            <a:endParaRPr lang="nn-NO"/>
          </a:p>
        </p:txBody>
      </p:sp>
    </p:spTree>
    <p:extLst>
      <p:ext uri="{BB962C8B-B14F-4D97-AF65-F5344CB8AC3E}">
        <p14:creationId xmlns:p14="http://schemas.microsoft.com/office/powerpoint/2010/main" val="272869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 på "Send kontaktforespørsel" eller "Legg til i kontakter".</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46</a:t>
            </a:fld>
            <a:endParaRPr lang="nn-NO"/>
          </a:p>
        </p:txBody>
      </p:sp>
    </p:spTree>
    <p:extLst>
      <p:ext uri="{BB962C8B-B14F-4D97-AF65-F5344CB8AC3E}">
        <p14:creationId xmlns:p14="http://schemas.microsoft.com/office/powerpoint/2010/main" val="724216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Personen dukkar no opp i lista over kontaktane dine, og du kan ringe han/henne via Skype straks dei har sagt ja til kontaktførespurnaden du har sendt. </a:t>
            </a:r>
          </a:p>
          <a:p>
            <a:endParaRPr lang="nn-NO" baseline="0" dirty="0" smtClean="0"/>
          </a:p>
          <a:p>
            <a:r>
              <a:rPr dirty="0" smtClean="0"/>
              <a:t>Når nokon sender ein kontaktførespurnad til deg, sender Skype deg melding om dette. Du kan godta eller avvise førespurnaden. Godtek du, kan du og personen som sende førespurnaden ringe kvarandre via Skype.</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47</a:t>
            </a:fld>
            <a:endParaRPr lang="nn-NO"/>
          </a:p>
        </p:txBody>
      </p:sp>
    </p:spTree>
    <p:extLst>
      <p:ext uri="{BB962C8B-B14F-4D97-AF65-F5344CB8AC3E}">
        <p14:creationId xmlns:p14="http://schemas.microsoft.com/office/powerpoint/2010/main" val="34677525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For å ringe ein kontakt må du leite dei opp i kontaktlista. Du kan rulle nedover i lista manuelt, eller bruke søkjefeltet til å søkje etter kontakten du ønskjer å ringe til.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49</a:t>
            </a:fld>
            <a:endParaRPr lang="nn-NO"/>
          </a:p>
        </p:txBody>
      </p:sp>
    </p:spTree>
    <p:extLst>
      <p:ext uri="{BB962C8B-B14F-4D97-AF65-F5344CB8AC3E}">
        <p14:creationId xmlns:p14="http://schemas.microsoft.com/office/powerpoint/2010/main" val="39933159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dirty="0" smtClean="0"/>
              <a:t>Trykk først på kontakten og så anten på videokameraet eller telefonsymbolet på skjermen for å ringe. </a:t>
            </a:r>
          </a:p>
          <a:p>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50</a:t>
            </a:fld>
            <a:endParaRPr lang="nn-NO"/>
          </a:p>
        </p:txBody>
      </p:sp>
    </p:spTree>
    <p:extLst>
      <p:ext uri="{BB962C8B-B14F-4D97-AF65-F5344CB8AC3E}">
        <p14:creationId xmlns:p14="http://schemas.microsoft.com/office/powerpoint/2010/main" val="9882009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på telefonen ringer du utan bilete og kan ha ein vanleg samtale som via vanleg telefon.</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51</a:t>
            </a:fld>
            <a:endParaRPr lang="nn-NO"/>
          </a:p>
        </p:txBody>
      </p:sp>
    </p:spTree>
    <p:extLst>
      <p:ext uri="{BB962C8B-B14F-4D97-AF65-F5344CB8AC3E}">
        <p14:creationId xmlns:p14="http://schemas.microsoft.com/office/powerpoint/2010/main" val="552676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på kameraet ringer du med direktesendt video av deg sjølv.</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52</a:t>
            </a:fld>
            <a:endParaRPr lang="nn-NO"/>
          </a:p>
        </p:txBody>
      </p:sp>
    </p:spTree>
    <p:extLst>
      <p:ext uri="{BB962C8B-B14F-4D97-AF65-F5344CB8AC3E}">
        <p14:creationId xmlns:p14="http://schemas.microsoft.com/office/powerpoint/2010/main" val="25470628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Signalet går frå maskina du bruker Skype på til maskina som den du ringer har Skype på.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53</a:t>
            </a:fld>
            <a:endParaRPr lang="nn-NO"/>
          </a:p>
        </p:txBody>
      </p:sp>
    </p:spTree>
    <p:extLst>
      <p:ext uri="{BB962C8B-B14F-4D97-AF65-F5344CB8AC3E}">
        <p14:creationId xmlns:p14="http://schemas.microsoft.com/office/powerpoint/2010/main" val="1515700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dirty="0" smtClean="0"/>
              <a:t>Å bruke høyretelefonar med mikrofon kan vere ein fordel for somme, men det er valfritt. Det finst inngangar for slike langs kanten på både nettbrett, smarttelefonar og berbare datamaskiner. </a:t>
            </a:r>
            <a:endParaRPr lang="nn-NO"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7</a:t>
            </a:fld>
            <a:endParaRPr lang="nn-NO"/>
          </a:p>
        </p:txBody>
      </p:sp>
    </p:spTree>
    <p:extLst>
      <p:ext uri="{BB962C8B-B14F-4D97-AF65-F5344CB8AC3E}">
        <p14:creationId xmlns:p14="http://schemas.microsoft.com/office/powerpoint/2010/main" val="86751074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Når nokon ringer til deg, høyrer du ein ringelyd og dette biletet dukkar opp på skjermen din.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54</a:t>
            </a:fld>
            <a:endParaRPr lang="nn-NO"/>
          </a:p>
        </p:txBody>
      </p:sp>
    </p:spTree>
    <p:extLst>
      <p:ext uri="{BB962C8B-B14F-4D97-AF65-F5344CB8AC3E}">
        <p14:creationId xmlns:p14="http://schemas.microsoft.com/office/powerpoint/2010/main" val="59462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Du kan velje eitt av 3 alternativ når nokon ringer. </a:t>
            </a:r>
          </a:p>
          <a:p>
            <a:endParaRPr lang="nn-NO" baseline="0" dirty="0" smtClean="0"/>
          </a:p>
          <a:p>
            <a:r>
              <a:rPr dirty="0" smtClean="0"/>
              <a:t>Å trykkje på den raude knappen er det same som å avvise samtalen.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55</a:t>
            </a:fld>
            <a:endParaRPr lang="nn-NO"/>
          </a:p>
        </p:txBody>
      </p:sp>
    </p:spTree>
    <p:extLst>
      <p:ext uri="{BB962C8B-B14F-4D97-AF65-F5344CB8AC3E}">
        <p14:creationId xmlns:p14="http://schemas.microsoft.com/office/powerpoint/2010/main" val="9732652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på den grøne knappen med bilete av eit telefonrør tek du imot samtalen, men personen som ringer kan berre høyre røysta di, dei kan ikkje sjå video av deg medan de snakkar.</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56</a:t>
            </a:fld>
            <a:endParaRPr lang="nn-NO"/>
          </a:p>
        </p:txBody>
      </p:sp>
    </p:spTree>
    <p:extLst>
      <p:ext uri="{BB962C8B-B14F-4D97-AF65-F5344CB8AC3E}">
        <p14:creationId xmlns:p14="http://schemas.microsoft.com/office/powerpoint/2010/main" val="19997818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på den grøne knappen med bilete av eit kamera startar de ein videosamtale der de kan sjå kvarandre og snakke saman dersom begge to har utstyret som skal til.</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57</a:t>
            </a:fld>
            <a:endParaRPr lang="nn-NO"/>
          </a:p>
        </p:txBody>
      </p:sp>
    </p:spTree>
    <p:extLst>
      <p:ext uri="{BB962C8B-B14F-4D97-AF65-F5344CB8AC3E}">
        <p14:creationId xmlns:p14="http://schemas.microsoft.com/office/powerpoint/2010/main" val="1830964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dirty="0" smtClean="0"/>
              <a:t>Biletet på skjermen din ser då om lag slik ut. </a:t>
            </a:r>
            <a:endParaRPr lang="nn-NO" dirty="0" smtClean="0"/>
          </a:p>
          <a:p>
            <a:endParaRPr lang="nn-NO" dirty="0" smtClean="0"/>
          </a:p>
          <a:p>
            <a:r>
              <a:rPr dirty="0" smtClean="0"/>
              <a:t>Du får eit stort bilete av den du snakkar med på skjermen og eit lite bilete av deg sjølv nedst i høgre hjørne.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58</a:t>
            </a:fld>
            <a:endParaRPr lang="nn-NO"/>
          </a:p>
        </p:txBody>
      </p:sp>
    </p:spTree>
    <p:extLst>
      <p:ext uri="{BB962C8B-B14F-4D97-AF65-F5344CB8AC3E}">
        <p14:creationId xmlns:p14="http://schemas.microsoft.com/office/powerpoint/2010/main" val="19715625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Biletet av deg sjølv er det same som det som dukkar opp på skjermen til den du snakkar med.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59</a:t>
            </a:fld>
            <a:endParaRPr lang="nn-NO"/>
          </a:p>
        </p:txBody>
      </p:sp>
    </p:spTree>
    <p:extLst>
      <p:ext uri="{BB962C8B-B14F-4D97-AF65-F5344CB8AC3E}">
        <p14:creationId xmlns:p14="http://schemas.microsoft.com/office/powerpoint/2010/main" val="34556136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Det same skjer hos den du snakkar med. Dei får opp eit stort bilete av deg på sin skjerm, og det same biletet som du ser av dei, i miniatyrversjon nedst til høgre på skjermen.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60</a:t>
            </a:fld>
            <a:endParaRPr lang="nn-NO"/>
          </a:p>
        </p:txBody>
      </p:sp>
    </p:spTree>
    <p:extLst>
      <p:ext uri="{BB962C8B-B14F-4D97-AF65-F5344CB8AC3E}">
        <p14:creationId xmlns:p14="http://schemas.microsoft.com/office/powerpoint/2010/main" val="6055533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På skjermen på datamaskiner ser du heile tida fire symbol.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61</a:t>
            </a:fld>
            <a:endParaRPr lang="nn-NO"/>
          </a:p>
        </p:txBody>
      </p:sp>
    </p:spTree>
    <p:extLst>
      <p:ext uri="{BB962C8B-B14F-4D97-AF65-F5344CB8AC3E}">
        <p14:creationId xmlns:p14="http://schemas.microsoft.com/office/powerpoint/2010/main" val="31894773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ein gong på skjermen på nettbrett eller smarttelefon dukkar dei same symbola opp.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62</a:t>
            </a:fld>
            <a:endParaRPr lang="nn-NO"/>
          </a:p>
        </p:txBody>
      </p:sp>
    </p:spTree>
    <p:extLst>
      <p:ext uri="{BB962C8B-B14F-4D97-AF65-F5344CB8AC3E}">
        <p14:creationId xmlns:p14="http://schemas.microsoft.com/office/powerpoint/2010/main" val="11539415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ein gong på biletet av kameraet, kan ikkje personen du snakkar med sjå deg lenger.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63</a:t>
            </a:fld>
            <a:endParaRPr lang="nn-NO"/>
          </a:p>
        </p:txBody>
      </p:sp>
    </p:spTree>
    <p:extLst>
      <p:ext uri="{BB962C8B-B14F-4D97-AF65-F5344CB8AC3E}">
        <p14:creationId xmlns:p14="http://schemas.microsoft.com/office/powerpoint/2010/main" val="79915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dirty="0" smtClean="0"/>
              <a:t>Stasjonære (ikkje-berbare) datamaskiner har som oftast ikkje kamera, mikrofon eller høgtalarar som følgjer med. Dersom du ikkje har dette, kan du kjøpe det ganske rimeleg hos ein forhandlar.</a:t>
            </a:r>
          </a:p>
          <a:p>
            <a:pPr marL="0" indent="0">
              <a:buNone/>
            </a:pPr>
            <a:endParaRPr lang="nn-NO" baseline="0" dirty="0" smtClean="0"/>
          </a:p>
        </p:txBody>
      </p:sp>
      <p:sp>
        <p:nvSpPr>
          <p:cNvPr id="4" name="Plassholder for lysbildenummer 3"/>
          <p:cNvSpPr>
            <a:spLocks noGrp="1"/>
          </p:cNvSpPr>
          <p:nvPr>
            <p:ph type="sldNum" sz="quarter" idx="10"/>
          </p:nvPr>
        </p:nvSpPr>
        <p:spPr/>
        <p:txBody>
          <a:bodyPr/>
          <a:lstStyle/>
          <a:p>
            <a:fld id="{2C917EA7-E792-47B8-AA35-E4A805CC8BC5}" type="slidenum">
              <a:rPr lang="nb-NO" smtClean="0"/>
              <a:t>8</a:t>
            </a:fld>
            <a:endParaRPr lang="nn-NO"/>
          </a:p>
        </p:txBody>
      </p:sp>
    </p:spTree>
    <p:extLst>
      <p:ext uri="{BB962C8B-B14F-4D97-AF65-F5344CB8AC3E}">
        <p14:creationId xmlns:p14="http://schemas.microsoft.com/office/powerpoint/2010/main" val="37182345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på knappen ein gong til kjem biletet tilbake.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64</a:t>
            </a:fld>
            <a:endParaRPr lang="nn-NO"/>
          </a:p>
        </p:txBody>
      </p:sp>
    </p:spTree>
    <p:extLst>
      <p:ext uri="{BB962C8B-B14F-4D97-AF65-F5344CB8AC3E}">
        <p14:creationId xmlns:p14="http://schemas.microsoft.com/office/powerpoint/2010/main" val="5849887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ein gong på biletet av mikrofonen kan ikkje personen høyre kva du seier lenger.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65</a:t>
            </a:fld>
            <a:endParaRPr lang="nn-NO"/>
          </a:p>
        </p:txBody>
      </p:sp>
    </p:spTree>
    <p:extLst>
      <p:ext uri="{BB962C8B-B14F-4D97-AF65-F5344CB8AC3E}">
        <p14:creationId xmlns:p14="http://schemas.microsoft.com/office/powerpoint/2010/main" val="35919499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ein gong til kjem lyden tilbake.</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66</a:t>
            </a:fld>
            <a:endParaRPr lang="nn-NO"/>
          </a:p>
        </p:txBody>
      </p:sp>
    </p:spTree>
    <p:extLst>
      <p:ext uri="{BB962C8B-B14F-4D97-AF65-F5344CB8AC3E}">
        <p14:creationId xmlns:p14="http://schemas.microsoft.com/office/powerpoint/2010/main" val="13844208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Plussteiknet lèt deg leggje til fleire kontaktar i samtalen. Det kan du eksperimentere med seinare om du vil, vi bruker ikkje tid til å gå igjennom det på dette kurset.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67</a:t>
            </a:fld>
            <a:endParaRPr lang="nn-NO"/>
          </a:p>
        </p:txBody>
      </p:sp>
    </p:spTree>
    <p:extLst>
      <p:ext uri="{BB962C8B-B14F-4D97-AF65-F5344CB8AC3E}">
        <p14:creationId xmlns:p14="http://schemas.microsoft.com/office/powerpoint/2010/main" val="42698742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For å avslutte samtalen trykkjer du på den raude knappen.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68</a:t>
            </a:fld>
            <a:endParaRPr lang="nn-NO"/>
          </a:p>
        </p:txBody>
      </p:sp>
    </p:spTree>
    <p:extLst>
      <p:ext uri="{BB962C8B-B14F-4D97-AF65-F5344CB8AC3E}">
        <p14:creationId xmlns:p14="http://schemas.microsoft.com/office/powerpoint/2010/main" val="18488334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Dei som bruker nettbrett og smarttelefon, har i tillegg ein ekstra funksjon.</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69</a:t>
            </a:fld>
            <a:endParaRPr lang="nn-NO"/>
          </a:p>
        </p:txBody>
      </p:sp>
    </p:spTree>
    <p:extLst>
      <p:ext uri="{BB962C8B-B14F-4D97-AF65-F5344CB8AC3E}">
        <p14:creationId xmlns:p14="http://schemas.microsoft.com/office/powerpoint/2010/main" val="910673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Han ser slik ut. Eit kamera med ei pil rundt.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70</a:t>
            </a:fld>
            <a:endParaRPr lang="nn-NO"/>
          </a:p>
        </p:txBody>
      </p:sp>
    </p:spTree>
    <p:extLst>
      <p:ext uri="{BB962C8B-B14F-4D97-AF65-F5344CB8AC3E}">
        <p14:creationId xmlns:p14="http://schemas.microsoft.com/office/powerpoint/2010/main" val="415077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Trykkjer du på denne knappen, filmar kameraet på nettbrettet eller mobiltelefonen bort frå deg.</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71</a:t>
            </a:fld>
            <a:endParaRPr lang="nn-NO"/>
          </a:p>
        </p:txBody>
      </p:sp>
    </p:spTree>
    <p:extLst>
      <p:ext uri="{BB962C8B-B14F-4D97-AF65-F5344CB8AC3E}">
        <p14:creationId xmlns:p14="http://schemas.microsoft.com/office/powerpoint/2010/main" val="2129560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Personen du snakkar med kan då framleis sjå kva du filmar og høyre kva du seier, men dei ser ikkje deg i biletet.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72</a:t>
            </a:fld>
            <a:endParaRPr lang="nn-NO"/>
          </a:p>
        </p:txBody>
      </p:sp>
    </p:spTree>
    <p:extLst>
      <p:ext uri="{BB962C8B-B14F-4D97-AF65-F5344CB8AC3E}">
        <p14:creationId xmlns:p14="http://schemas.microsoft.com/office/powerpoint/2010/main" val="15772648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dirty="0" smtClean="0"/>
              <a:t>Trykk på knappen ein gong til for å snu kameraet mot deg att. </a:t>
            </a:r>
          </a:p>
          <a:p>
            <a:endParaRPr lang="nn-NO" baseline="0" dirty="0" smtClean="0"/>
          </a:p>
          <a:p>
            <a:r>
              <a:rPr dirty="0" smtClean="0"/>
              <a:t>Skype har òg fleire funksjonar, til dømes er det mogeleg å chatte. Dette er funksjonar du kan søkje om på internett eller teste ut når du har blitt ein meir erfaren Skype-brukar. </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73</a:t>
            </a:fld>
            <a:endParaRPr lang="nn-NO"/>
          </a:p>
        </p:txBody>
      </p:sp>
    </p:spTree>
    <p:extLst>
      <p:ext uri="{BB962C8B-B14F-4D97-AF65-F5344CB8AC3E}">
        <p14:creationId xmlns:p14="http://schemas.microsoft.com/office/powerpoint/2010/main" val="370804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dirty="0" smtClean="0"/>
              <a:t>Du må bruke eit webkamera for å kunne ha ein videosamtale via Skype med ei stasjonær datamaskin. Kjøper du eit webkamera er mikrofon nesten alltid inkludert. Du treng ikkje eksterne høgtalarar om du bruker høyretelefonar med mikrofon. Har du eksterne høgtalarar kopla til PC-en kan du sjølvsagt bruke desse.</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9</a:t>
            </a:fld>
            <a:endParaRPr lang="nn-NO"/>
          </a:p>
        </p:txBody>
      </p:sp>
    </p:spTree>
    <p:extLst>
      <p:ext uri="{BB962C8B-B14F-4D97-AF65-F5344CB8AC3E}">
        <p14:creationId xmlns:p14="http://schemas.microsoft.com/office/powerpoint/2010/main" val="4702909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Mange vel å vere logga på Skype nesten heile tida slik at dei alltid kan ta imot samtalar frå andre. Men dersom du ikkje ønskjer at nokon skal kunne ringe deg opp, eller dersom du har logga deg på ei maskin som mange bruker, bør du logge deg av. Det er enkelt, og alt du må gjere for å bli tilgjengeleg att er å logge deg på. </a:t>
            </a:r>
          </a:p>
          <a:p>
            <a:endParaRPr lang="nn-NO" b="0" baseline="0" dirty="0" smtClean="0"/>
          </a:p>
          <a:p>
            <a:r>
              <a:rPr lang="nb-NO" b="0" baseline="0" dirty="0" smtClean="0"/>
              <a:t>Knappen du må trykkje på for å få logga deg av ser ulik ut, alt etter om du bruker nettbrett, smarttelefon eller datamaskin. </a:t>
            </a:r>
            <a:endParaRPr lang="nn-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75</a:t>
            </a:fld>
            <a:endParaRPr lang="nn-NO"/>
          </a:p>
        </p:txBody>
      </p:sp>
    </p:spTree>
    <p:extLst>
      <p:ext uri="{BB962C8B-B14F-4D97-AF65-F5344CB8AC3E}">
        <p14:creationId xmlns:p14="http://schemas.microsoft.com/office/powerpoint/2010/main" val="401222723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Bruker du smarttelefon må du trykkje på menyknappen øvst til venstre i biletet. Denne knappen ser ut som tre horisontale liner.</a:t>
            </a:r>
            <a:endParaRPr lang="nn-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76</a:t>
            </a:fld>
            <a:endParaRPr lang="nn-NO"/>
          </a:p>
        </p:txBody>
      </p:sp>
    </p:spTree>
    <p:extLst>
      <p:ext uri="{BB962C8B-B14F-4D97-AF65-F5344CB8AC3E}">
        <p14:creationId xmlns:p14="http://schemas.microsoft.com/office/powerpoint/2010/main" val="321360965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baseline="0" dirty="0" smtClean="0"/>
              <a:t>Trykk der det står "Logg ut" på menyen som dukkar opp.</a:t>
            </a:r>
            <a:endParaRPr lang="nn-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77</a:t>
            </a:fld>
            <a:endParaRPr lang="nn-NO"/>
          </a:p>
        </p:txBody>
      </p:sp>
    </p:spTree>
    <p:extLst>
      <p:ext uri="{BB962C8B-B14F-4D97-AF65-F5344CB8AC3E}">
        <p14:creationId xmlns:p14="http://schemas.microsoft.com/office/powerpoint/2010/main" val="242615995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Bruker du nettbrett finn du eit likt ikon der det står "Om meg" nedst på skjermen. Trykk på dette.</a:t>
            </a:r>
            <a:endParaRPr lang="nn-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78</a:t>
            </a:fld>
            <a:endParaRPr lang="nn-NO"/>
          </a:p>
        </p:txBody>
      </p:sp>
    </p:spTree>
    <p:extLst>
      <p:ext uri="{BB962C8B-B14F-4D97-AF65-F5344CB8AC3E}">
        <p14:creationId xmlns:p14="http://schemas.microsoft.com/office/powerpoint/2010/main" val="194252832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Trykk der det står "Logg av" på menyen som dukkar opp.</a:t>
            </a:r>
            <a:endParaRPr lang="nn-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79</a:t>
            </a:fld>
            <a:endParaRPr lang="nn-NO"/>
          </a:p>
        </p:txBody>
      </p:sp>
    </p:spTree>
    <p:extLst>
      <p:ext uri="{BB962C8B-B14F-4D97-AF65-F5344CB8AC3E}">
        <p14:creationId xmlns:p14="http://schemas.microsoft.com/office/powerpoint/2010/main" val="7985132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Bruker du ei datamaskin, trykkjer du der det står Skype på menylina øvst på skjermen. </a:t>
            </a:r>
            <a:endParaRPr lang="nn-NO" b="0"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80</a:t>
            </a:fld>
            <a:endParaRPr lang="nn-NO"/>
          </a:p>
        </p:txBody>
      </p:sp>
    </p:spTree>
    <p:extLst>
      <p:ext uri="{BB962C8B-B14F-4D97-AF65-F5344CB8AC3E}">
        <p14:creationId xmlns:p14="http://schemas.microsoft.com/office/powerpoint/2010/main" val="39449594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dirty="0" smtClean="0"/>
              <a:t>Trykk på "Logg ut" i menyen som dukkar opp.</a:t>
            </a:r>
          </a:p>
          <a:p>
            <a:endParaRPr lang="nn-NO" b="0" baseline="0" dirty="0" smtClean="0"/>
          </a:p>
          <a:p>
            <a:r>
              <a:rPr lang="nb-NO" b="1" baseline="0" dirty="0" smtClean="0"/>
              <a:t>Be alle om å logge seg av Skype.</a:t>
            </a:r>
            <a:endParaRPr lang="nn-NO" b="1"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81</a:t>
            </a:fld>
            <a:endParaRPr lang="nn-NO"/>
          </a:p>
        </p:txBody>
      </p:sp>
    </p:spTree>
    <p:extLst>
      <p:ext uri="{BB962C8B-B14F-4D97-AF65-F5344CB8AC3E}">
        <p14:creationId xmlns:p14="http://schemas.microsoft.com/office/powerpoint/2010/main" val="288779788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6C254B7B-5006-4AAE-B324-0D18C385F145}" type="slidenum">
              <a:rPr lang="nb-NO" smtClean="0"/>
              <a:t>82</a:t>
            </a:fld>
            <a:endParaRPr lang="nn-NO"/>
          </a:p>
        </p:txBody>
      </p:sp>
    </p:spTree>
    <p:extLst>
      <p:ext uri="{BB962C8B-B14F-4D97-AF65-F5344CB8AC3E}">
        <p14:creationId xmlns:p14="http://schemas.microsoft.com/office/powerpoint/2010/main" val="3180050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dirty="0" smtClean="0"/>
              <a:t>Mange bruker helst høyretelefonar med mikrofon for å få betre lyd.</a:t>
            </a:r>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10</a:t>
            </a:fld>
            <a:endParaRPr lang="nn-NO"/>
          </a:p>
        </p:txBody>
      </p:sp>
    </p:spTree>
    <p:extLst>
      <p:ext uri="{BB962C8B-B14F-4D97-AF65-F5344CB8AC3E}">
        <p14:creationId xmlns:p14="http://schemas.microsoft.com/office/powerpoint/2010/main" val="2509057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dirty="0" smtClean="0"/>
              <a:t>Du kan òg kjøpe høgtalarar og mikrofon til datamaskina, men utan kamera får du ikkje sendt bilete av deg sjølv. Då blir samtalen meir lik ein vanleg telefonsamtale som er utan bilete/video.</a:t>
            </a:r>
          </a:p>
          <a:p>
            <a:endParaRPr lang="nn-NO" dirty="0"/>
          </a:p>
        </p:txBody>
      </p:sp>
      <p:sp>
        <p:nvSpPr>
          <p:cNvPr id="4" name="Plassholder for lysbildenummer 3"/>
          <p:cNvSpPr>
            <a:spLocks noGrp="1"/>
          </p:cNvSpPr>
          <p:nvPr>
            <p:ph type="sldNum" sz="quarter" idx="10"/>
          </p:nvPr>
        </p:nvSpPr>
        <p:spPr/>
        <p:txBody>
          <a:bodyPr/>
          <a:lstStyle/>
          <a:p>
            <a:fld id="{2C917EA7-E792-47B8-AA35-E4A805CC8BC5}" type="slidenum">
              <a:rPr lang="nb-NO" smtClean="0"/>
              <a:t>11</a:t>
            </a:fld>
            <a:endParaRPr lang="nn-NO"/>
          </a:p>
        </p:txBody>
      </p:sp>
    </p:spTree>
    <p:extLst>
      <p:ext uri="{BB962C8B-B14F-4D97-AF65-F5344CB8AC3E}">
        <p14:creationId xmlns:p14="http://schemas.microsoft.com/office/powerpoint/2010/main" val="19187953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pic>
        <p:nvPicPr>
          <p:cNvPr id="7" name="Bilde 6" descr="første side alt.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 y="-1"/>
            <a:ext cx="12192626" cy="6848755"/>
          </a:xfrm>
          <a:prstGeom prst="rect">
            <a:avLst/>
          </a:prstGeom>
        </p:spPr>
      </p:pic>
      <p:sp>
        <p:nvSpPr>
          <p:cNvPr id="8" name="Tittel 1"/>
          <p:cNvSpPr>
            <a:spLocks noGrp="1"/>
          </p:cNvSpPr>
          <p:nvPr>
            <p:ph type="ctrTitle" hasCustomPrompt="1"/>
          </p:nvPr>
        </p:nvSpPr>
        <p:spPr>
          <a:xfrm>
            <a:off x="819630" y="1666366"/>
            <a:ext cx="8286372" cy="1008828"/>
          </a:xfrm>
        </p:spPr>
        <p:txBody>
          <a:bodyPr anchor="b">
            <a:normAutofit/>
          </a:bodyPr>
          <a:lstStyle>
            <a:lvl1pPr algn="l">
              <a:defRPr sz="4000">
                <a:solidFill>
                  <a:schemeClr val="bg1"/>
                </a:solidFill>
              </a:defRPr>
            </a:lvl1pPr>
          </a:lstStyle>
          <a:p>
            <a:r>
              <a:rPr lang="nb-NO" smtClean="0"/>
              <a:t>KLIKK FOR Å REDIGERE TITTELSTIL</a:t>
            </a:r>
            <a:endParaRPr lang="nb-NO"/>
          </a:p>
        </p:txBody>
      </p:sp>
      <p:sp>
        <p:nvSpPr>
          <p:cNvPr id="9" name="Undertittel 2"/>
          <p:cNvSpPr>
            <a:spLocks noGrp="1"/>
          </p:cNvSpPr>
          <p:nvPr>
            <p:ph type="subTitle" idx="1" hasCustomPrompt="1"/>
          </p:nvPr>
        </p:nvSpPr>
        <p:spPr>
          <a:xfrm>
            <a:off x="828637" y="3566926"/>
            <a:ext cx="9839363" cy="2017655"/>
          </a:xfrm>
        </p:spPr>
        <p:txBody>
          <a:bodyPr>
            <a:normAutofit/>
          </a:bodyPr>
          <a:lstStyle>
            <a:lvl1pPr marL="342900" indent="-342900" algn="l">
              <a:buFont typeface="Arial"/>
              <a:buChar char="•"/>
              <a:defRPr sz="20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nb-NO" smtClean="0"/>
              <a:t>Klikk for å redigere tekststiler i malen</a:t>
            </a:r>
          </a:p>
        </p:txBody>
      </p:sp>
      <p:sp>
        <p:nvSpPr>
          <p:cNvPr id="10" name="Plassholder for lysbildenummer 5"/>
          <p:cNvSpPr>
            <a:spLocks noGrp="1"/>
          </p:cNvSpPr>
          <p:nvPr>
            <p:ph type="sldNum" sz="quarter" idx="12"/>
          </p:nvPr>
        </p:nvSpPr>
        <p:spPr>
          <a:xfrm>
            <a:off x="10565124" y="6356350"/>
            <a:ext cx="1342031" cy="365125"/>
          </a:xfrm>
        </p:spPr>
        <p:txBody>
          <a:bodyPr/>
          <a:lstStyle/>
          <a:p>
            <a:fld id="{73F3DB24-2D43-44B9-911C-E716D695C6CA}" type="slidenum">
              <a:rPr lang="nb-NO" smtClean="0"/>
              <a:t>‹#›</a:t>
            </a:fld>
            <a:endParaRPr lang="nb-NO"/>
          </a:p>
        </p:txBody>
      </p:sp>
    </p:spTree>
    <p:extLst>
      <p:ext uri="{BB962C8B-B14F-4D97-AF65-F5344CB8AC3E}">
        <p14:creationId xmlns:p14="http://schemas.microsoft.com/office/powerpoint/2010/main" val="3721704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26.10.2016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48398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26.10.2016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74227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10"/>
          </p:nvPr>
        </p:nvSpPr>
        <p:spPr/>
        <p:txBody>
          <a:bodyPr/>
          <a:lstStyle/>
          <a:p>
            <a:fld id="{51764D47-E372-4FD7-BEE8-374508118B56}" type="datetimeFigureOut">
              <a:rPr lang="nb-NO" smtClean="0"/>
              <a:t>26.10.2016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147226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smtClean="0"/>
              <a:t>Klikk for å redigere tittelstil</a:t>
            </a:r>
            <a:endParaRPr lang="nb-NO"/>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smtClean="0"/>
              <a:t>Klikk for å redigere tekststiler i malen</a:t>
            </a:r>
          </a:p>
        </p:txBody>
      </p:sp>
      <p:sp>
        <p:nvSpPr>
          <p:cNvPr id="4" name="Plassholder for dato 3"/>
          <p:cNvSpPr>
            <a:spLocks noGrp="1"/>
          </p:cNvSpPr>
          <p:nvPr>
            <p:ph type="dt" sz="half" idx="10"/>
          </p:nvPr>
        </p:nvSpPr>
        <p:spPr/>
        <p:txBody>
          <a:bodyPr/>
          <a:lstStyle/>
          <a:p>
            <a:fld id="{51764D47-E372-4FD7-BEE8-374508118B56}" type="datetimeFigureOut">
              <a:rPr lang="nb-NO" smtClean="0"/>
              <a:t>26.10.2016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165017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838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6172200" y="1825625"/>
            <a:ext cx="5181600" cy="435133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dato 4"/>
          <p:cNvSpPr>
            <a:spLocks noGrp="1"/>
          </p:cNvSpPr>
          <p:nvPr>
            <p:ph type="dt" sz="half" idx="10"/>
          </p:nvPr>
        </p:nvSpPr>
        <p:spPr/>
        <p:txBody>
          <a:bodyPr/>
          <a:lstStyle/>
          <a:p>
            <a:fld id="{51764D47-E372-4FD7-BEE8-374508118B56}" type="datetimeFigureOut">
              <a:rPr lang="nb-NO" smtClean="0"/>
              <a:t>26.10.2016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3885248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smtClean="0"/>
              <a:t>Klikk for å redigere tittelstil</a:t>
            </a:r>
            <a:endParaRPr lang="nb-NO"/>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dato 6"/>
          <p:cNvSpPr>
            <a:spLocks noGrp="1"/>
          </p:cNvSpPr>
          <p:nvPr>
            <p:ph type="dt" sz="half" idx="10"/>
          </p:nvPr>
        </p:nvSpPr>
        <p:spPr/>
        <p:txBody>
          <a:bodyPr/>
          <a:lstStyle/>
          <a:p>
            <a:fld id="{51764D47-E372-4FD7-BEE8-374508118B56}" type="datetimeFigureOut">
              <a:rPr lang="nb-NO" smtClean="0"/>
              <a:t>26.10.2016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41255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dato 2"/>
          <p:cNvSpPr>
            <a:spLocks noGrp="1"/>
          </p:cNvSpPr>
          <p:nvPr>
            <p:ph type="dt" sz="half" idx="10"/>
          </p:nvPr>
        </p:nvSpPr>
        <p:spPr/>
        <p:txBody>
          <a:bodyPr/>
          <a:lstStyle/>
          <a:p>
            <a:fld id="{51764D47-E372-4FD7-BEE8-374508118B56}" type="datetimeFigureOut">
              <a:rPr lang="nb-NO" smtClean="0"/>
              <a:t>26.10.2016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249771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51764D47-E372-4FD7-BEE8-374508118B56}" type="datetimeFigureOut">
              <a:rPr lang="nb-NO" smtClean="0"/>
              <a:t>26.10.2016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126157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1764D47-E372-4FD7-BEE8-374508118B56}" type="datetimeFigureOut">
              <a:rPr lang="nb-NO" smtClean="0"/>
              <a:t>26.10.2016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4225070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smtClean="0"/>
              <a:t>Klikk for å redigere tittelstil</a:t>
            </a:r>
            <a:endParaRPr lang="nb-NO"/>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smtClean="0"/>
              <a:t>Klikk for å redigere tekststiler i malen</a:t>
            </a:r>
          </a:p>
        </p:txBody>
      </p:sp>
      <p:sp>
        <p:nvSpPr>
          <p:cNvPr id="5" name="Plassholder for dato 4"/>
          <p:cNvSpPr>
            <a:spLocks noGrp="1"/>
          </p:cNvSpPr>
          <p:nvPr>
            <p:ph type="dt" sz="half" idx="10"/>
          </p:nvPr>
        </p:nvSpPr>
        <p:spPr/>
        <p:txBody>
          <a:bodyPr/>
          <a:lstStyle/>
          <a:p>
            <a:fld id="{51764D47-E372-4FD7-BEE8-374508118B56}" type="datetimeFigureOut">
              <a:rPr lang="nb-NO" smtClean="0"/>
              <a:t>26.10.2016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025DFC4B-1BC5-4C5A-A8F8-1A7AEA9B55AF}" type="slidenum">
              <a:rPr lang="nb-NO" smtClean="0"/>
              <a:t>‹#›</a:t>
            </a:fld>
            <a:endParaRPr lang="nb-NO"/>
          </a:p>
        </p:txBody>
      </p:sp>
    </p:spTree>
    <p:extLst>
      <p:ext uri="{BB962C8B-B14F-4D97-AF65-F5344CB8AC3E}">
        <p14:creationId xmlns:p14="http://schemas.microsoft.com/office/powerpoint/2010/main" val="1883012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smtClean="0"/>
              <a:t>Klikk for å redigere tittelstil</a:t>
            </a:r>
            <a:endParaRPr lang="nb-NO"/>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764D47-E372-4FD7-BEE8-374508118B56}" type="datetimeFigureOut">
              <a:rPr lang="nb-NO" smtClean="0"/>
              <a:t>26.10.2016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5DFC4B-1BC5-4C5A-A8F8-1A7AEA9B55AF}" type="slidenum">
              <a:rPr lang="nb-NO" smtClean="0"/>
              <a:t>‹#›</a:t>
            </a:fld>
            <a:endParaRPr lang="nb-NO"/>
          </a:p>
        </p:txBody>
      </p:sp>
    </p:spTree>
    <p:extLst>
      <p:ext uri="{BB962C8B-B14F-4D97-AF65-F5344CB8AC3E}">
        <p14:creationId xmlns:p14="http://schemas.microsoft.com/office/powerpoint/2010/main" val="348929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14.png"/><Relationship Id="rId10" Type="http://schemas.openxmlformats.org/officeDocument/2006/relationships/image" Target="../media/image13.png"/><Relationship Id="rId4" Type="http://schemas.openxmlformats.org/officeDocument/2006/relationships/image" Target="../media/image19.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48.PNG"/><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3.pn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0.png"/></Relationships>
</file>

<file path=ppt/slides/_rels/slide4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3.jpeg"/><Relationship Id="rId7"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72.png"/><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7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5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5.png"/><Relationship Id="rId9" Type="http://schemas.openxmlformats.org/officeDocument/2006/relationships/image" Target="../media/image76.png"/></Relationships>
</file>

<file path=ppt/slides/_rels/slide5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3.jpeg"/><Relationship Id="rId7"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4.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85.png"/><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jpeg"/><Relationship Id="rId7"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7.png"/><Relationship Id="rId4" Type="http://schemas.openxmlformats.org/officeDocument/2006/relationships/image" Target="../media/image75.png"/><Relationship Id="rId9" Type="http://schemas.openxmlformats.org/officeDocument/2006/relationships/image" Target="../media/image86.png"/></Relationships>
</file>

<file path=ppt/slides/_rels/slide6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3.jpeg"/><Relationship Id="rId7"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4" Type="http://schemas.openxmlformats.org/officeDocument/2006/relationships/image" Target="../media/image87.png"/><Relationship Id="rId9" Type="http://schemas.openxmlformats.org/officeDocument/2006/relationships/image" Target="../media/image86.png"/></Relationships>
</file>

<file path=ppt/slides/_rels/slide6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75.png"/></Relationships>
</file>

<file path=ppt/slides/_rels/slide6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7.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88.png"/><Relationship Id="rId9"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6.png"/><Relationship Id="rId4" Type="http://schemas.openxmlformats.org/officeDocument/2006/relationships/image" Target="../media/image75.pn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86.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3.jpeg"/><Relationship Id="rId7" Type="http://schemas.openxmlformats.org/officeDocument/2006/relationships/image" Target="../media/image9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75.png"/><Relationship Id="rId9" Type="http://schemas.openxmlformats.org/officeDocument/2006/relationships/image" Target="../media/image93.png"/></Relationships>
</file>

<file path=ppt/slides/_rels/slide7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jpeg"/><Relationship Id="rId7" Type="http://schemas.openxmlformats.org/officeDocument/2006/relationships/image" Target="../media/image85.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75.png"/></Relationships>
</file>

<file path=ppt/slides/_rels/slide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97.png"/><Relationship Id="rId5" Type="http://schemas.openxmlformats.org/officeDocument/2006/relationships/image" Target="../media/image95.png"/><Relationship Id="rId10" Type="http://schemas.openxmlformats.org/officeDocument/2006/relationships/image" Target="../media/image31.png"/><Relationship Id="rId4" Type="http://schemas.openxmlformats.org/officeDocument/2006/relationships/image" Target="../media/image94.png"/><Relationship Id="rId9" Type="http://schemas.openxmlformats.org/officeDocument/2006/relationships/image" Target="../media/image59.png"/></Relationships>
</file>

<file path=ppt/slides/_rels/slide7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94.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31.png"/></Relationships>
</file>

<file path=ppt/slides/_rels/slide7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31.png"/></Relationships>
</file>

<file path=ppt/slides/_rels/slide7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jpeg"/><Relationship Id="rId7" Type="http://schemas.openxmlformats.org/officeDocument/2006/relationships/image" Target="../media/image59.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60.png"/><Relationship Id="rId4" Type="http://schemas.openxmlformats.org/officeDocument/2006/relationships/image" Target="../media/image66.png"/><Relationship Id="rId9" Type="http://schemas.openxmlformats.org/officeDocument/2006/relationships/image" Target="../media/image95.png"/></Relationships>
</file>

<file path=ppt/slides/_rels/slide7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60.png"/><Relationship Id="rId4" Type="http://schemas.openxmlformats.org/officeDocument/2006/relationships/image" Target="../media/image100.PNG"/><Relationship Id="rId9" Type="http://schemas.openxmlformats.org/officeDocument/2006/relationships/image" Target="../media/image9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5.png"/><Relationship Id="rId4" Type="http://schemas.openxmlformats.org/officeDocument/2006/relationships/image" Target="../media/image60.png"/><Relationship Id="rId9" Type="http://schemas.openxmlformats.org/officeDocument/2006/relationships/image" Target="../media/image31.png"/></Relationships>
</file>

<file path=ppt/slides/_rels/slide8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3.jpeg"/><Relationship Id="rId7" Type="http://schemas.openxmlformats.org/officeDocument/2006/relationships/image" Target="../media/image10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1.png"/><Relationship Id="rId10" Type="http://schemas.openxmlformats.org/officeDocument/2006/relationships/image" Target="../media/image31.png"/><Relationship Id="rId4" Type="http://schemas.openxmlformats.org/officeDocument/2006/relationships/image" Target="../media/image102.png"/><Relationship Id="rId9" Type="http://schemas.openxmlformats.org/officeDocument/2006/relationships/image" Target="../media/image5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p:cNvSpPr>
            <a:spLocks noGrp="1"/>
          </p:cNvSpPr>
          <p:nvPr>
            <p:ph type="subTitle" idx="4294967295"/>
          </p:nvPr>
        </p:nvSpPr>
        <p:spPr>
          <a:xfrm>
            <a:off x="1524000" y="3602038"/>
            <a:ext cx="9144000" cy="2443920"/>
          </a:xfrm>
        </p:spPr>
        <p:txBody>
          <a:bodyPr>
            <a:normAutofit fontScale="55000" lnSpcReduction="20000"/>
          </a:bodyPr>
          <a:lstStyle/>
          <a:p>
            <a:pPr marL="0" indent="0">
              <a:buNone/>
            </a:pPr>
            <a:r>
              <a:rPr lang="nb-NO" b="1" dirty="0" smtClean="0"/>
              <a:t>Læringsmål:</a:t>
            </a:r>
          </a:p>
          <a:p>
            <a:pPr>
              <a:buFontTx/>
              <a:buChar char="-"/>
            </a:pPr>
            <a:r>
              <a:rPr dirty="0" smtClean="0"/>
              <a:t>Å kunne logge på og av Skype</a:t>
            </a:r>
          </a:p>
          <a:p>
            <a:pPr>
              <a:buFontTx/>
              <a:buChar char="-"/>
            </a:pPr>
            <a:r>
              <a:rPr dirty="0" smtClean="0"/>
              <a:t>Å kunne søkje etter og leggje til kontaktar</a:t>
            </a:r>
            <a:endParaRPr lang="nn-NO" dirty="0"/>
          </a:p>
          <a:p>
            <a:pPr>
              <a:buFontTx/>
              <a:buChar char="-"/>
            </a:pPr>
            <a:r>
              <a:rPr dirty="0" smtClean="0"/>
              <a:t>Å kunne ringe med og utan video</a:t>
            </a:r>
          </a:p>
          <a:p>
            <a:pPr>
              <a:buFontTx/>
              <a:buChar char="-"/>
            </a:pPr>
            <a:r>
              <a:rPr dirty="0" smtClean="0"/>
              <a:t>Å  kunne ta imot samtalar</a:t>
            </a:r>
          </a:p>
          <a:p>
            <a:pPr>
              <a:buFontTx/>
              <a:buChar char="-"/>
            </a:pPr>
            <a:r>
              <a:rPr dirty="0" smtClean="0"/>
              <a:t>Å kunne avvise samtalar</a:t>
            </a:r>
            <a:endParaRPr lang="nn-NO" dirty="0"/>
          </a:p>
          <a:p>
            <a:pPr>
              <a:buFontTx/>
              <a:buChar char="-"/>
            </a:pPr>
            <a:r>
              <a:rPr dirty="0" smtClean="0"/>
              <a:t>Å kunne skru av og på lyd og bilete i ein samtale</a:t>
            </a:r>
          </a:p>
          <a:p>
            <a:pPr>
              <a:buFontTx/>
              <a:buChar char="-"/>
            </a:pPr>
            <a:r>
              <a:rPr dirty="0" smtClean="0"/>
              <a:t>Å kunne leggje på når samtalen er ferdig</a:t>
            </a:r>
            <a:endParaRPr lang="nn-NO" dirty="0"/>
          </a:p>
          <a:p>
            <a:endParaRPr lang="nn-NO" dirty="0"/>
          </a:p>
        </p:txBody>
      </p:sp>
      <p:sp>
        <p:nvSpPr>
          <p:cNvPr id="4" name="Tittel 3"/>
          <p:cNvSpPr>
            <a:spLocks noGrp="1"/>
          </p:cNvSpPr>
          <p:nvPr>
            <p:ph type="ctrTitle"/>
          </p:nvPr>
        </p:nvSpPr>
        <p:spPr/>
        <p:txBody>
          <a:bodyPr/>
          <a:lstStyle/>
          <a:p>
            <a:r>
              <a:rPr dirty="0" smtClean="0"/>
              <a:t>Kom i gang med Skype</a:t>
            </a:r>
            <a:endParaRPr lang="nn-NO" dirty="0"/>
          </a:p>
        </p:txBody>
      </p:sp>
    </p:spTree>
    <p:extLst>
      <p:ext uri="{BB962C8B-B14F-4D97-AF65-F5344CB8AC3E}">
        <p14:creationId xmlns:p14="http://schemas.microsoft.com/office/powerpoint/2010/main" val="3986433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pic>
        <p:nvPicPr>
          <p:cNvPr id="13" name="Bilde 12"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4" name="Bilde 13"/>
          <p:cNvPicPr>
            <a:picLocks noChangeAspect="1"/>
          </p:cNvPicPr>
          <p:nvPr/>
        </p:nvPicPr>
        <p:blipFill>
          <a:blip r:embed="rId5">
            <a:alphaModFix amt="20000"/>
          </a:blip>
          <a:stretch>
            <a:fillRect/>
          </a:stretch>
        </p:blipFill>
        <p:spPr>
          <a:xfrm>
            <a:off x="2097450" y="4019029"/>
            <a:ext cx="1121720" cy="1398509"/>
          </a:xfrm>
          <a:prstGeom prst="rect">
            <a:avLst/>
          </a:prstGeom>
          <a:noFill/>
        </p:spPr>
      </p:pic>
      <p:grpSp>
        <p:nvGrpSpPr>
          <p:cNvPr id="18" name="Gruppe 17"/>
          <p:cNvGrpSpPr/>
          <p:nvPr/>
        </p:nvGrpSpPr>
        <p:grpSpPr>
          <a:xfrm>
            <a:off x="7091471" y="4048251"/>
            <a:ext cx="3540587" cy="1422047"/>
            <a:chOff x="3010614" y="4412322"/>
            <a:chExt cx="3660223" cy="1470098"/>
          </a:xfrm>
        </p:grpSpPr>
        <p:pic>
          <p:nvPicPr>
            <p:cNvPr id="19"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19"/>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1" name="Bilde 20"/>
            <p:cNvPicPr>
              <a:picLocks noChangeAspect="1"/>
            </p:cNvPicPr>
            <p:nvPr/>
          </p:nvPicPr>
          <p:blipFill>
            <a:blip r:embed="rId8">
              <a:alphaModFix amt="35000"/>
            </a:blip>
            <a:stretch>
              <a:fillRect/>
            </a:stretch>
          </p:blipFill>
          <p:spPr>
            <a:xfrm>
              <a:off x="3010614" y="4494949"/>
              <a:ext cx="1529370" cy="1387471"/>
            </a:xfrm>
            <a:prstGeom prst="rect">
              <a:avLst/>
            </a:prstGeom>
          </p:spPr>
        </p:pic>
      </p:grpSp>
      <p:sp>
        <p:nvSpPr>
          <p:cNvPr id="25" name="Ellipse 24"/>
          <p:cNvSpPr/>
          <p:nvPr/>
        </p:nvSpPr>
        <p:spPr>
          <a:xfrm>
            <a:off x="4020541" y="3831085"/>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7" name="Bilde 16"/>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4470843" y="4048251"/>
            <a:ext cx="1538155" cy="1685624"/>
          </a:xfrm>
          <a:prstGeom prst="rect">
            <a:avLst/>
          </a:prstGeom>
        </p:spPr>
      </p:pic>
    </p:spTree>
    <p:extLst>
      <p:ext uri="{BB962C8B-B14F-4D97-AF65-F5344CB8AC3E}">
        <p14:creationId xmlns:p14="http://schemas.microsoft.com/office/powerpoint/2010/main" val="836422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pic>
        <p:nvPicPr>
          <p:cNvPr id="12" name="Bilde 11"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5" name="Bilde 14"/>
          <p:cNvPicPr>
            <a:picLocks noChangeAspect="1"/>
          </p:cNvPicPr>
          <p:nvPr/>
        </p:nvPicPr>
        <p:blipFill>
          <a:blip r:embed="rId5">
            <a:alphaModFix amt="20000"/>
          </a:blip>
          <a:stretch>
            <a:fillRect/>
          </a:stretch>
        </p:blipFill>
        <p:spPr>
          <a:xfrm>
            <a:off x="2097450" y="4019029"/>
            <a:ext cx="1121720" cy="1398509"/>
          </a:xfrm>
          <a:prstGeom prst="rect">
            <a:avLst/>
          </a:prstGeom>
          <a:noFill/>
        </p:spPr>
      </p:pic>
      <p:pic>
        <p:nvPicPr>
          <p:cNvPr id="21" name="Picture 10" descr="http://1.bp.blogspot.com/-UH8s2SQpYgY/TW5oFZvLfqI/AAAAAAAAAY4/sW3Mw41MkBI/s1600/pluss.jpg"/>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8434609" y="4365748"/>
            <a:ext cx="1058786" cy="844382"/>
          </a:xfrm>
          <a:prstGeom prst="rect">
            <a:avLst/>
          </a:prstGeom>
          <a:noFill/>
          <a:extLst>
            <a:ext uri="{909E8E84-426E-40DD-AFC4-6F175D3DCCD1}">
              <a14:hiddenFill xmlns:a14="http://schemas.microsoft.com/office/drawing/2010/main">
                <a:solidFill>
                  <a:srgbClr val="FFFFFF"/>
                </a:solidFill>
              </a14:hiddenFill>
            </a:ext>
          </a:extLst>
        </p:spPr>
      </p:pic>
      <p:pic>
        <p:nvPicPr>
          <p:cNvPr id="22" name="Bilde 21"/>
          <p:cNvPicPr>
            <a:picLocks noChangeAspect="1"/>
          </p:cNvPicPr>
          <p:nvPr/>
        </p:nvPicPr>
        <p:blipFill>
          <a:blip r:embed="rId7">
            <a:alphaModFix/>
          </a:blip>
          <a:stretch>
            <a:fillRect/>
          </a:stretch>
        </p:blipFill>
        <p:spPr>
          <a:xfrm>
            <a:off x="9269687" y="4048251"/>
            <a:ext cx="1362371" cy="1369287"/>
          </a:xfrm>
          <a:prstGeom prst="rect">
            <a:avLst/>
          </a:prstGeom>
        </p:spPr>
      </p:pic>
      <p:pic>
        <p:nvPicPr>
          <p:cNvPr id="23" name="Bilde 22"/>
          <p:cNvPicPr>
            <a:picLocks noChangeAspect="1"/>
          </p:cNvPicPr>
          <p:nvPr/>
        </p:nvPicPr>
        <p:blipFill>
          <a:blip r:embed="rId8">
            <a:alphaModFix/>
          </a:blip>
          <a:stretch>
            <a:fillRect/>
          </a:stretch>
        </p:blipFill>
        <p:spPr>
          <a:xfrm>
            <a:off x="7091471" y="4128177"/>
            <a:ext cx="1479382" cy="1342121"/>
          </a:xfrm>
          <a:prstGeom prst="rect">
            <a:avLst/>
          </a:prstGeom>
        </p:spPr>
      </p:pic>
      <p:sp>
        <p:nvSpPr>
          <p:cNvPr id="30" name="Ellipse 29"/>
          <p:cNvSpPr/>
          <p:nvPr/>
        </p:nvSpPr>
        <p:spPr>
          <a:xfrm>
            <a:off x="7709745" y="3681611"/>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38278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0"/>
            <a:ext cx="12192626" cy="6848755"/>
          </a:xfrm>
          <a:prstGeom prst="rect">
            <a:avLst/>
          </a:prstGeom>
        </p:spPr>
      </p:pic>
      <p:pic>
        <p:nvPicPr>
          <p:cNvPr id="14" name="Bilde 13"/>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3633614" y="3341660"/>
            <a:ext cx="1252650" cy="1372746"/>
          </a:xfrm>
          <a:prstGeom prst="rect">
            <a:avLst/>
          </a:prstGeom>
        </p:spPr>
      </p:pic>
      <p:pic>
        <p:nvPicPr>
          <p:cNvPr id="16" name="Bilde 15" descr="illustrasjoner.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6371242" y="1715204"/>
            <a:ext cx="4416363" cy="2428813"/>
          </a:xfrm>
          <a:prstGeom prst="rect">
            <a:avLst/>
          </a:prstGeom>
        </p:spPr>
      </p:pic>
      <p:pic>
        <p:nvPicPr>
          <p:cNvPr id="22" name="Bilde 21"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2074498" y="1862396"/>
            <a:ext cx="523648" cy="991130"/>
          </a:xfrm>
          <a:prstGeom prst="rect">
            <a:avLst/>
          </a:prstGeom>
        </p:spPr>
      </p:pic>
      <p:pic>
        <p:nvPicPr>
          <p:cNvPr id="23" name="Bilde 22"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4049555" y="1715204"/>
            <a:ext cx="2567200" cy="1411852"/>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pic>
        <p:nvPicPr>
          <p:cNvPr id="4"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00536" y="3357485"/>
            <a:ext cx="1698435" cy="1698435"/>
          </a:xfrm>
          <a:prstGeom prst="rect">
            <a:avLst/>
          </a:prstGeom>
          <a:noFill/>
          <a:extLst>
            <a:ext uri="{909E8E84-426E-40DD-AFC4-6F175D3DCCD1}">
              <a14:hiddenFill xmlns:a14="http://schemas.microsoft.com/office/drawing/2010/main">
                <a:solidFill>
                  <a:srgbClr val="FFFFFF"/>
                </a:solidFill>
              </a14:hiddenFill>
            </a:ext>
          </a:extLst>
        </p:spPr>
      </p:pic>
      <p:pic>
        <p:nvPicPr>
          <p:cNvPr id="3" name="Bild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38009" y="1119235"/>
            <a:ext cx="2143640" cy="2143640"/>
          </a:xfrm>
          <a:prstGeom prst="rect">
            <a:avLst/>
          </a:prstGeom>
        </p:spPr>
      </p:pic>
      <p:pic>
        <p:nvPicPr>
          <p:cNvPr id="15" name="Bilde 14"/>
          <p:cNvPicPr>
            <a:picLocks noChangeAspect="1"/>
          </p:cNvPicPr>
          <p:nvPr/>
        </p:nvPicPr>
        <p:blipFill>
          <a:blip r:embed="rId10">
            <a:alphaModFix amt="20000"/>
          </a:blip>
          <a:stretch>
            <a:fillRect/>
          </a:stretch>
        </p:blipFill>
        <p:spPr>
          <a:xfrm>
            <a:off x="9246061" y="1810245"/>
            <a:ext cx="1075870" cy="1341345"/>
          </a:xfrm>
          <a:prstGeom prst="rect">
            <a:avLst/>
          </a:prstGeom>
          <a:noFill/>
        </p:spPr>
      </p:pic>
      <p:pic>
        <p:nvPicPr>
          <p:cNvPr id="21" name="Bilde 20" descr="nettbrettet.png"/>
          <p:cNvPicPr>
            <a:picLocks noChangeAspect="1"/>
          </p:cNvPicPr>
          <p:nvPr/>
        </p:nvPicPr>
        <p:blipFill>
          <a:blip r:embed="rId11" cstate="print">
            <a:lum bright="70000" contrast="-70000"/>
            <a:extLst>
              <a:ext uri="{28A0092B-C50C-407E-A947-70E740481C1C}">
                <a14:useLocalDpi xmlns:a14="http://schemas.microsoft.com/office/drawing/2010/main" val="0"/>
              </a:ext>
            </a:extLst>
          </a:blip>
          <a:stretch>
            <a:fillRect/>
          </a:stretch>
        </p:blipFill>
        <p:spPr>
          <a:xfrm>
            <a:off x="2734906" y="1722301"/>
            <a:ext cx="1171704" cy="1540574"/>
          </a:xfrm>
          <a:prstGeom prst="rect">
            <a:avLst/>
          </a:prstGeom>
        </p:spPr>
      </p:pic>
    </p:spTree>
    <p:extLst>
      <p:ext uri="{BB962C8B-B14F-4D97-AF65-F5344CB8AC3E}">
        <p14:creationId xmlns:p14="http://schemas.microsoft.com/office/powerpoint/2010/main" val="193126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3150"/>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3</a:t>
            </a:r>
            <a:endParaRPr lang="nn-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Last ned Skype</a:t>
            </a:r>
          </a:p>
        </p:txBody>
      </p:sp>
    </p:spTree>
    <p:extLst>
      <p:ext uri="{BB962C8B-B14F-4D97-AF65-F5344CB8AC3E}">
        <p14:creationId xmlns:p14="http://schemas.microsoft.com/office/powerpoint/2010/main" val="35358385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Last ned Skype</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n-NO" sz="3200" b="1" dirty="0">
              <a:solidFill>
                <a:schemeClr val="bg1"/>
              </a:solidFill>
            </a:endParaRPr>
          </a:p>
        </p:txBody>
      </p:sp>
      <p:grpSp>
        <p:nvGrpSpPr>
          <p:cNvPr id="2" name="Gruppe 1"/>
          <p:cNvGrpSpPr/>
          <p:nvPr/>
        </p:nvGrpSpPr>
        <p:grpSpPr>
          <a:xfrm>
            <a:off x="2877851" y="1715204"/>
            <a:ext cx="7909754" cy="2999090"/>
            <a:chOff x="2657932" y="1749928"/>
            <a:chExt cx="8389226" cy="3180888"/>
          </a:xfrm>
        </p:grpSpPr>
        <p:pic>
          <p:nvPicPr>
            <p:cNvPr id="12" name="Bilde 11" descr="illustrasjoner.png"/>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63085" y="1749928"/>
              <a:ext cx="4684073" cy="2576042"/>
            </a:xfrm>
            <a:prstGeom prst="rect">
              <a:avLst/>
            </a:prstGeom>
          </p:spPr>
        </p:pic>
        <p:pic>
          <p:nvPicPr>
            <p:cNvPr id="14" name="Bilde 13" descr="nettbrettet.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657932" y="1888545"/>
              <a:ext cx="1242730" cy="1633960"/>
            </a:xfrm>
            <a:prstGeom prst="rect">
              <a:avLst/>
            </a:prstGeom>
          </p:spPr>
        </p:pic>
        <p:pic>
          <p:nvPicPr>
            <p:cNvPr id="15" name="Bilde 14"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051139" y="3341246"/>
              <a:ext cx="555390" cy="1051210"/>
            </a:xfrm>
            <a:prstGeom prst="rect">
              <a:avLst/>
            </a:prstGeom>
          </p:spPr>
        </p:pic>
        <p:pic>
          <p:nvPicPr>
            <p:cNvPr id="16" name="Bilde 15"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900662" y="1749928"/>
              <a:ext cx="2722818" cy="1497435"/>
            </a:xfrm>
            <a:prstGeom prst="rect">
              <a:avLst/>
            </a:prstGeom>
          </p:spPr>
        </p:pic>
        <p:pic>
          <p:nvPicPr>
            <p:cNvPr id="4"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314" y="2527526"/>
              <a:ext cx="2403290" cy="2403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557156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57" y="0"/>
            <a:ext cx="12192626" cy="6848755"/>
          </a:xfrm>
          <a:prstGeom prst="rect">
            <a:avLst/>
          </a:prstGeom>
        </p:spPr>
      </p:pic>
      <p:sp>
        <p:nvSpPr>
          <p:cNvPr id="8" name="TekstSylinder 7"/>
          <p:cNvSpPr txBox="1"/>
          <p:nvPr/>
        </p:nvSpPr>
        <p:spPr>
          <a:xfrm>
            <a:off x="3562106" y="4690462"/>
            <a:ext cx="4976900" cy="923330"/>
          </a:xfrm>
          <a:prstGeom prst="rect">
            <a:avLst/>
          </a:prstGeom>
          <a:noFill/>
        </p:spPr>
        <p:txBody>
          <a:bodyPr wrap="square" rtlCol="0">
            <a:spAutoFit/>
          </a:bodyPr>
          <a:lstStyle/>
          <a:p>
            <a:pPr algn="ctr"/>
            <a:r>
              <a:rPr lang="nb-NO" sz="5400" dirty="0"/>
              <a:t>skype.no</a:t>
            </a:r>
            <a:endParaRPr lang="nn-NO" sz="5400" dirty="0"/>
          </a:p>
        </p:txBody>
      </p:sp>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Last ned Skype</a:t>
            </a:r>
            <a:endParaRPr lang="nn-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n-NO" sz="3200" b="1" dirty="0">
              <a:solidFill>
                <a:schemeClr val="bg1"/>
              </a:solidFill>
            </a:endParaRPr>
          </a:p>
        </p:txBody>
      </p:sp>
      <p:grpSp>
        <p:nvGrpSpPr>
          <p:cNvPr id="20" name="Gruppe 19"/>
          <p:cNvGrpSpPr/>
          <p:nvPr/>
        </p:nvGrpSpPr>
        <p:grpSpPr>
          <a:xfrm>
            <a:off x="2877851" y="1715204"/>
            <a:ext cx="7909754" cy="2999090"/>
            <a:chOff x="2657932" y="1749928"/>
            <a:chExt cx="8389226" cy="3180888"/>
          </a:xfrm>
        </p:grpSpPr>
        <p:pic>
          <p:nvPicPr>
            <p:cNvPr id="25" name="Bilde 24" descr="illustrasjoner.png"/>
            <p:cNvPicPr>
              <a:picLocks noChangeAspect="1"/>
            </p:cNvPicPr>
            <p:nvPr/>
          </p:nvPicPr>
          <p:blipFill>
            <a:blip r:embed="rId4" cstate="print">
              <a:lum bright="70000" contrast="-70000"/>
              <a:extLst>
                <a:ext uri="{28A0092B-C50C-407E-A947-70E740481C1C}">
                  <a14:useLocalDpi xmlns:a14="http://schemas.microsoft.com/office/drawing/2010/main" val="0"/>
                </a:ext>
              </a:extLst>
            </a:blip>
            <a:stretch>
              <a:fillRect/>
            </a:stretch>
          </p:blipFill>
          <p:spPr>
            <a:xfrm>
              <a:off x="6363085" y="1749928"/>
              <a:ext cx="4684073" cy="2576042"/>
            </a:xfrm>
            <a:prstGeom prst="rect">
              <a:avLst/>
            </a:prstGeom>
          </p:spPr>
        </p:pic>
        <p:pic>
          <p:nvPicPr>
            <p:cNvPr id="26" name="Bilde 25" descr="nettbrettet.png"/>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657932" y="1888545"/>
              <a:ext cx="1242730" cy="1633960"/>
            </a:xfrm>
            <a:prstGeom prst="rect">
              <a:avLst/>
            </a:prstGeom>
          </p:spPr>
        </p:pic>
        <p:pic>
          <p:nvPicPr>
            <p:cNvPr id="27" name="Bilde 26" descr="nettbrettet.png"/>
            <p:cNvPicPr>
              <a:picLocks noChangeAspect="1"/>
            </p:cNvPicPr>
            <p:nvPr/>
          </p:nvPicPr>
          <p:blipFill>
            <a:blip r:embed="rId6" cstate="print">
              <a:lum bright="70000" contrast="-70000"/>
              <a:extLst>
                <a:ext uri="{28A0092B-C50C-407E-A947-70E740481C1C}">
                  <a14:useLocalDpi xmlns:a14="http://schemas.microsoft.com/office/drawing/2010/main" val="0"/>
                </a:ext>
              </a:extLst>
            </a:blip>
            <a:stretch>
              <a:fillRect/>
            </a:stretch>
          </p:blipFill>
          <p:spPr>
            <a:xfrm>
              <a:off x="4051139" y="3341246"/>
              <a:ext cx="555390" cy="1051210"/>
            </a:xfrm>
            <a:prstGeom prst="rect">
              <a:avLst/>
            </a:prstGeom>
          </p:spPr>
        </p:pic>
        <p:pic>
          <p:nvPicPr>
            <p:cNvPr id="28" name="Bilde 27" descr="laptop.png"/>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3900662" y="1749928"/>
              <a:ext cx="2722818" cy="1497435"/>
            </a:xfrm>
            <a:prstGeom prst="rect">
              <a:avLst/>
            </a:prstGeom>
          </p:spPr>
        </p:pic>
        <p:pic>
          <p:nvPicPr>
            <p:cNvPr id="29" name="Picture 2" descr="https://slettmeg.no/files/skype_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1314" y="2527526"/>
              <a:ext cx="2403290" cy="240329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695458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Last ned Skype</a:t>
            </a:r>
            <a:endParaRPr lang="nn-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3</a:t>
            </a:r>
            <a:endParaRPr lang="nn-NO" sz="3200" b="1" dirty="0">
              <a:solidFill>
                <a:schemeClr val="bg1"/>
              </a:solidFill>
            </a:endParaRPr>
          </a:p>
        </p:txBody>
      </p:sp>
      <p:grpSp>
        <p:nvGrpSpPr>
          <p:cNvPr id="2" name="Gruppe 1"/>
          <p:cNvGrpSpPr/>
          <p:nvPr/>
        </p:nvGrpSpPr>
        <p:grpSpPr>
          <a:xfrm>
            <a:off x="2697775" y="1503592"/>
            <a:ext cx="1786755" cy="1425472"/>
            <a:chOff x="1590530" y="1254317"/>
            <a:chExt cx="2734919" cy="2181917"/>
          </a:xfrm>
        </p:grpSpPr>
        <p:pic>
          <p:nvPicPr>
            <p:cNvPr id="5" name="Bilde 4"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0530" y="1254317"/>
              <a:ext cx="1659486" cy="2181917"/>
            </a:xfrm>
            <a:prstGeom prst="rect">
              <a:avLst/>
            </a:prstGeom>
          </p:spPr>
        </p:pic>
        <p:pic>
          <p:nvPicPr>
            <p:cNvPr id="7" name="Bilde 6"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5144" y="1720495"/>
              <a:ext cx="700305" cy="1325495"/>
            </a:xfrm>
            <a:prstGeom prst="rect">
              <a:avLst/>
            </a:prstGeom>
          </p:spPr>
        </p:pic>
      </p:grpSp>
      <p:grpSp>
        <p:nvGrpSpPr>
          <p:cNvPr id="4" name="Gruppe 3"/>
          <p:cNvGrpSpPr/>
          <p:nvPr/>
        </p:nvGrpSpPr>
        <p:grpSpPr>
          <a:xfrm>
            <a:off x="6388188" y="1145893"/>
            <a:ext cx="5163343" cy="1875099"/>
            <a:chOff x="6609942" y="857960"/>
            <a:chExt cx="5416218" cy="1966932"/>
          </a:xfrm>
        </p:grpSpPr>
        <p:pic>
          <p:nvPicPr>
            <p:cNvPr id="6" name="Bilde 5"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9942" y="1233177"/>
              <a:ext cx="2485096" cy="1366698"/>
            </a:xfrm>
            <a:prstGeom prst="rect">
              <a:avLst/>
            </a:prstGeom>
          </p:spPr>
        </p:pic>
        <p:pic>
          <p:nvPicPr>
            <p:cNvPr id="12" name="Bilde 11" descr="illustrasjoner.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8449645" y="857960"/>
              <a:ext cx="3576515" cy="1966932"/>
            </a:xfrm>
            <a:prstGeom prst="rect">
              <a:avLst/>
            </a:prstGeom>
          </p:spPr>
        </p:pic>
      </p:grpSp>
      <p:cxnSp>
        <p:nvCxnSpPr>
          <p:cNvPr id="3" name="Rett linje 2"/>
          <p:cNvCxnSpPr/>
          <p:nvPr/>
        </p:nvCxnSpPr>
        <p:spPr>
          <a:xfrm>
            <a:off x="5918944" y="-243068"/>
            <a:ext cx="0" cy="7427934"/>
          </a:xfrm>
          <a:prstGeom prst="line">
            <a:avLst/>
          </a:prstGeom>
        </p:spPr>
        <p:style>
          <a:lnRef idx="1">
            <a:schemeClr val="accent1"/>
          </a:lnRef>
          <a:fillRef idx="0">
            <a:schemeClr val="accent1"/>
          </a:fillRef>
          <a:effectRef idx="0">
            <a:schemeClr val="accent1"/>
          </a:effectRef>
          <a:fontRef idx="minor">
            <a:schemeClr val="tx1"/>
          </a:fontRef>
        </p:style>
      </p:cxnSp>
      <p:sp>
        <p:nvSpPr>
          <p:cNvPr id="8" name="TekstSylinder 7"/>
          <p:cNvSpPr txBox="1"/>
          <p:nvPr/>
        </p:nvSpPr>
        <p:spPr>
          <a:xfrm>
            <a:off x="7628023" y="3104490"/>
            <a:ext cx="2934030" cy="707886"/>
          </a:xfrm>
          <a:prstGeom prst="rect">
            <a:avLst/>
          </a:prstGeom>
          <a:noFill/>
        </p:spPr>
        <p:txBody>
          <a:bodyPr wrap="square" rtlCol="0">
            <a:spAutoFit/>
          </a:bodyPr>
          <a:lstStyle/>
          <a:p>
            <a:pPr algn="ctr"/>
            <a:r>
              <a:rPr lang="nb-NO" sz="4000" dirty="0"/>
              <a:t>skype.no</a:t>
            </a:r>
            <a:endParaRPr lang="nn-NO" sz="4000" dirty="0"/>
          </a:p>
        </p:txBody>
      </p:sp>
      <p:pic>
        <p:nvPicPr>
          <p:cNvPr id="11" name="Picture 2" descr="http://mddnmr.spektrino.com/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12179" y="4835689"/>
            <a:ext cx="984386" cy="9843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slettmeg.no/files/skype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08308" y="4027358"/>
            <a:ext cx="777035" cy="777035"/>
          </a:xfrm>
          <a:prstGeom prst="rect">
            <a:avLst/>
          </a:prstGeom>
          <a:noFill/>
          <a:extLst>
            <a:ext uri="{909E8E84-426E-40DD-AFC4-6F175D3DCCD1}">
              <a14:hiddenFill xmlns:a14="http://schemas.microsoft.com/office/drawing/2010/main">
                <a:solidFill>
                  <a:srgbClr val="FFFFFF"/>
                </a:solidFill>
              </a14:hiddenFill>
            </a:ext>
          </a:extLst>
        </p:spPr>
      </p:pic>
      <p:sp>
        <p:nvSpPr>
          <p:cNvPr id="20" name="TekstSylinder 19"/>
          <p:cNvSpPr txBox="1"/>
          <p:nvPr/>
        </p:nvSpPr>
        <p:spPr>
          <a:xfrm>
            <a:off x="1928046" y="3104490"/>
            <a:ext cx="2934030" cy="707886"/>
          </a:xfrm>
          <a:prstGeom prst="rect">
            <a:avLst/>
          </a:prstGeom>
          <a:noFill/>
        </p:spPr>
        <p:txBody>
          <a:bodyPr wrap="square" rtlCol="0">
            <a:spAutoFit/>
          </a:bodyPr>
          <a:lstStyle/>
          <a:p>
            <a:pPr algn="ctr"/>
            <a:r>
              <a:rPr lang="nb-NO" sz="4000" dirty="0" smtClean="0"/>
              <a:t>app-butikk</a:t>
            </a:r>
            <a:endParaRPr lang="nn-NO" sz="4000" dirty="0"/>
          </a:p>
        </p:txBody>
      </p:sp>
      <p:pic>
        <p:nvPicPr>
          <p:cNvPr id="22" name="Picture 2" descr="https://slettmeg.no/files/skype_logo.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20297" y="4022524"/>
            <a:ext cx="777035" cy="77703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mddnmr.spektrino.com/dow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16621" y="4835689"/>
            <a:ext cx="984386" cy="984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2995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8"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4</a:t>
            </a:r>
            <a:endParaRPr lang="nn-NO" dirty="0"/>
          </a:p>
        </p:txBody>
      </p:sp>
      <p:sp>
        <p:nvSpPr>
          <p:cNvPr id="9"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Lag ein brukarkonto</a:t>
            </a:r>
          </a:p>
        </p:txBody>
      </p:sp>
    </p:spTree>
    <p:extLst>
      <p:ext uri="{BB962C8B-B14F-4D97-AF65-F5344CB8AC3E}">
        <p14:creationId xmlns:p14="http://schemas.microsoft.com/office/powerpoint/2010/main" val="36661666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endParaRPr lang="nn-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4</a:t>
            </a:r>
            <a:endParaRPr lang="nn-NO" sz="3200" b="1" dirty="0">
              <a:solidFill>
                <a:schemeClr val="bg1"/>
              </a:solidFill>
            </a:endParaRPr>
          </a:p>
        </p:txBody>
      </p:sp>
      <p:pic>
        <p:nvPicPr>
          <p:cNvPr id="4" name="Picture 2" descr="https://slettmeg.no/files/skype_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834" y="2002369"/>
            <a:ext cx="2411260" cy="2411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60682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4</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33128" y="2316434"/>
            <a:ext cx="2004471" cy="3563505"/>
          </a:xfrm>
          <a:ln>
            <a:solidFill>
              <a:schemeClr val="tx1"/>
            </a:solidFill>
          </a:ln>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1357" y="2323728"/>
            <a:ext cx="4916329" cy="3556211"/>
          </a:xfrm>
          <a:prstGeom prst="rect">
            <a:avLst/>
          </a:prstGeom>
        </p:spPr>
      </p:pic>
      <p:pic>
        <p:nvPicPr>
          <p:cNvPr id="6" name="Bilde 5"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7" name="Bilde 6"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11546300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0"/>
            <a:ext cx="12192626" cy="6848755"/>
          </a:xfrm>
          <a:prstGeom prst="rect">
            <a:avLst/>
          </a:prstGeom>
        </p:spPr>
      </p:pic>
      <p:sp>
        <p:nvSpPr>
          <p:cNvPr id="4"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1</a:t>
            </a:r>
            <a:endParaRPr lang="nn-NO" dirty="0"/>
          </a:p>
        </p:txBody>
      </p:sp>
      <p:sp>
        <p:nvSpPr>
          <p:cNvPr id="5"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Kva er Skype?</a:t>
            </a:r>
          </a:p>
        </p:txBody>
      </p:sp>
    </p:spTree>
    <p:extLst>
      <p:ext uri="{BB962C8B-B14F-4D97-AF65-F5344CB8AC3E}">
        <p14:creationId xmlns:p14="http://schemas.microsoft.com/office/powerpoint/2010/main" val="33763091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16" name="Plassholder for innhold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128" y="2316434"/>
            <a:ext cx="2004471" cy="3563505"/>
          </a:xfrm>
          <a:prstGeom prst="rect">
            <a:avLst/>
          </a:prstGeom>
          <a:ln>
            <a:solidFill>
              <a:schemeClr val="tx1"/>
            </a:solidFill>
          </a:ln>
        </p:spPr>
      </p:pic>
      <p:pic>
        <p:nvPicPr>
          <p:cNvPr id="17" name="Bild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5637" y="2316434"/>
            <a:ext cx="4916329" cy="3556211"/>
          </a:xfrm>
          <a:prstGeom prst="rect">
            <a:avLst/>
          </a:prstGeom>
        </p:spPr>
      </p:pic>
      <p:sp>
        <p:nvSpPr>
          <p:cNvPr id="3" name="Ellipse 2"/>
          <p:cNvSpPr/>
          <p:nvPr/>
        </p:nvSpPr>
        <p:spPr>
          <a:xfrm>
            <a:off x="3342124" y="5521124"/>
            <a:ext cx="778463" cy="3291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7592990" y="4907665"/>
            <a:ext cx="1018572" cy="393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13" name="Bilde 12"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25923454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43200" y="2316435"/>
            <a:ext cx="2004470" cy="3563504"/>
          </a:xfrm>
          <a:ln>
            <a:solidFill>
              <a:schemeClr val="tx1"/>
            </a:solidFill>
          </a:ln>
        </p:spPr>
      </p:pic>
      <p:sp>
        <p:nvSpPr>
          <p:cNvPr id="6" name="Ellipse 5"/>
          <p:cNvSpPr/>
          <p:nvPr/>
        </p:nvSpPr>
        <p:spPr>
          <a:xfrm>
            <a:off x="2835797" y="4305783"/>
            <a:ext cx="1828800" cy="6018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 name="Bilde 1"/>
          <p:cNvPicPr>
            <a:picLocks noChangeAspect="1"/>
          </p:cNvPicPr>
          <p:nvPr/>
        </p:nvPicPr>
        <p:blipFill rotWithShape="1">
          <a:blip r:embed="rId5">
            <a:extLst>
              <a:ext uri="{28A0092B-C50C-407E-A947-70E740481C1C}">
                <a14:useLocalDpi xmlns:a14="http://schemas.microsoft.com/office/drawing/2010/main" val="0"/>
              </a:ext>
            </a:extLst>
          </a:blip>
          <a:srcRect l="6982" r="6860" b="2457"/>
          <a:stretch/>
        </p:blipFill>
        <p:spPr>
          <a:xfrm>
            <a:off x="5648446" y="2316434"/>
            <a:ext cx="5714362" cy="3216265"/>
          </a:xfrm>
          <a:prstGeom prst="rect">
            <a:avLst/>
          </a:prstGeom>
          <a:ln>
            <a:solidFill>
              <a:schemeClr val="tx1"/>
            </a:solidFill>
          </a:ln>
        </p:spPr>
      </p:pic>
      <p:pic>
        <p:nvPicPr>
          <p:cNvPr id="7" name="Bild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3706" y="4050976"/>
            <a:ext cx="338098" cy="325459"/>
          </a:xfrm>
          <a:prstGeom prst="rect">
            <a:avLst/>
          </a:prstGeom>
        </p:spPr>
      </p:pic>
      <p:sp>
        <p:nvSpPr>
          <p:cNvPr id="15" name="TekstSylinder 14"/>
          <p:cNvSpPr txBox="1"/>
          <p:nvPr/>
        </p:nvSpPr>
        <p:spPr>
          <a:xfrm>
            <a:off x="7421804" y="4036800"/>
            <a:ext cx="905232" cy="307777"/>
          </a:xfrm>
          <a:prstGeom prst="rect">
            <a:avLst/>
          </a:prstGeom>
          <a:solidFill>
            <a:schemeClr val="bg1"/>
          </a:solidFill>
        </p:spPr>
        <p:txBody>
          <a:bodyPr wrap="square" rtlCol="0">
            <a:spAutoFit/>
          </a:bodyPr>
          <a:lstStyle/>
          <a:p>
            <a:r>
              <a:rPr lang="nb-NO" sz="700" dirty="0" smtClean="0">
                <a:solidFill>
                  <a:srgbClr val="0F8AB6"/>
                </a:solidFill>
              </a:rPr>
              <a:t>Kari Nordmann</a:t>
            </a:r>
          </a:p>
          <a:p>
            <a:r>
              <a:rPr lang="nb-NO" sz="700" dirty="0" smtClean="0">
                <a:solidFill>
                  <a:srgbClr val="0F8AB6"/>
                </a:solidFill>
              </a:rPr>
              <a:t>kari@hotmail.com</a:t>
            </a:r>
            <a:endParaRPr lang="nn-NO" sz="700" dirty="0">
              <a:solidFill>
                <a:srgbClr val="0F8AB6"/>
              </a:solidFill>
            </a:endParaRPr>
          </a:p>
        </p:txBody>
      </p:sp>
      <p:pic>
        <p:nvPicPr>
          <p:cNvPr id="16" name="Bilde 15"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1673" y="1041722"/>
            <a:ext cx="724501" cy="952585"/>
          </a:xfrm>
          <a:prstGeom prst="rect">
            <a:avLst/>
          </a:prstGeom>
        </p:spPr>
      </p:pic>
      <p:pic>
        <p:nvPicPr>
          <p:cNvPr id="17" name="Bilde 16"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37408" y="813951"/>
            <a:ext cx="2395959" cy="1317676"/>
          </a:xfrm>
          <a:prstGeom prst="rect">
            <a:avLst/>
          </a:prstGeom>
        </p:spPr>
      </p:pic>
    </p:spTree>
    <p:extLst>
      <p:ext uri="{BB962C8B-B14F-4D97-AF65-F5344CB8AC3E}">
        <p14:creationId xmlns:p14="http://schemas.microsoft.com/office/powerpoint/2010/main" val="2146735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1873" y="1257953"/>
            <a:ext cx="2447627" cy="4351338"/>
          </a:xfrm>
          <a:ln>
            <a:solidFill>
              <a:schemeClr val="tx1"/>
            </a:solidFill>
          </a:ln>
        </p:spPr>
      </p:pic>
    </p:spTree>
    <p:extLst>
      <p:ext uri="{BB962C8B-B14F-4D97-AF65-F5344CB8AC3E}">
        <p14:creationId xmlns:p14="http://schemas.microsoft.com/office/powerpoint/2010/main" val="5764998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4" y="1257953"/>
            <a:ext cx="2447627" cy="4351338"/>
          </a:xfrm>
          <a:ln>
            <a:solidFill>
              <a:schemeClr val="tx1"/>
            </a:solidFill>
          </a:ln>
        </p:spPr>
      </p:pic>
      <p:sp>
        <p:nvSpPr>
          <p:cNvPr id="3" name="Ellipse 2"/>
          <p:cNvSpPr/>
          <p:nvPr/>
        </p:nvSpPr>
        <p:spPr>
          <a:xfrm>
            <a:off x="5594115" y="4328932"/>
            <a:ext cx="1051184" cy="69448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ekstSylinder 9"/>
          <p:cNvSpPr txBox="1"/>
          <p:nvPr/>
        </p:nvSpPr>
        <p:spPr>
          <a:xfrm>
            <a:off x="5356123" y="3857387"/>
            <a:ext cx="1479128" cy="261610"/>
          </a:xfrm>
          <a:prstGeom prst="rect">
            <a:avLst/>
          </a:prstGeom>
          <a:solidFill>
            <a:schemeClr val="bg1"/>
          </a:solidFill>
        </p:spPr>
        <p:txBody>
          <a:bodyPr wrap="square" rtlCol="0">
            <a:spAutoFit/>
          </a:bodyPr>
          <a:lstStyle/>
          <a:p>
            <a:pPr algn="ctr"/>
            <a:r>
              <a:rPr lang="nb-NO" sz="1100" dirty="0" smtClean="0">
                <a:latin typeface="+mj-lt"/>
              </a:rPr>
              <a:t>kari@hotmail.com</a:t>
            </a:r>
            <a:endParaRPr lang="nn-NO" sz="1100" dirty="0">
              <a:latin typeface="+mj-lt"/>
              <a:ea typeface="Arial MT Light" charset="0"/>
              <a:cs typeface="Arial MT Light" charset="0"/>
            </a:endParaRPr>
          </a:p>
        </p:txBody>
      </p:sp>
      <p:sp>
        <p:nvSpPr>
          <p:cNvPr id="11" name="TekstSylinder 10"/>
          <p:cNvSpPr txBox="1"/>
          <p:nvPr/>
        </p:nvSpPr>
        <p:spPr>
          <a:xfrm>
            <a:off x="5356123" y="1982287"/>
            <a:ext cx="1479128" cy="261610"/>
          </a:xfrm>
          <a:prstGeom prst="rect">
            <a:avLst/>
          </a:prstGeom>
          <a:solidFill>
            <a:schemeClr val="bg1"/>
          </a:solidFill>
        </p:spPr>
        <p:txBody>
          <a:bodyPr wrap="square" rtlCol="0">
            <a:spAutoFit/>
          </a:bodyPr>
          <a:lstStyle/>
          <a:p>
            <a:pPr algn="ctr"/>
            <a:r>
              <a:rPr lang="nb-NO" sz="1100" dirty="0" smtClean="0">
                <a:latin typeface="+mj-lt"/>
              </a:rPr>
              <a:t>Kari Nordmann</a:t>
            </a:r>
            <a:endParaRPr lang="nn-NO" sz="1100" dirty="0">
              <a:latin typeface="+mj-lt"/>
              <a:ea typeface="Arial MT Light" charset="0"/>
              <a:cs typeface="Arial MT Light" charset="0"/>
            </a:endParaRPr>
          </a:p>
        </p:txBody>
      </p:sp>
      <p:sp>
        <p:nvSpPr>
          <p:cNvPr id="12" name="TekstSylinder 11"/>
          <p:cNvSpPr txBox="1"/>
          <p:nvPr/>
        </p:nvSpPr>
        <p:spPr>
          <a:xfrm>
            <a:off x="5356123" y="2423749"/>
            <a:ext cx="1479128" cy="261610"/>
          </a:xfrm>
          <a:prstGeom prst="rect">
            <a:avLst/>
          </a:prstGeom>
          <a:solidFill>
            <a:schemeClr val="bg1"/>
          </a:solidFill>
        </p:spPr>
        <p:txBody>
          <a:bodyPr wrap="square" rtlCol="0">
            <a:spAutoFit/>
          </a:bodyPr>
          <a:lstStyle/>
          <a:p>
            <a:pPr algn="ctr"/>
            <a:r>
              <a:rPr lang="nb-NO" sz="1100" dirty="0" smtClean="0">
                <a:latin typeface="+mj-lt"/>
              </a:rPr>
              <a:t>karinord</a:t>
            </a:r>
            <a:endParaRPr lang="nn-NO" sz="1100" dirty="0">
              <a:latin typeface="+mj-lt"/>
              <a:ea typeface="Arial MT Light" charset="0"/>
              <a:cs typeface="Arial MT Light" charset="0"/>
            </a:endParaRPr>
          </a:p>
        </p:txBody>
      </p:sp>
    </p:spTree>
    <p:extLst>
      <p:ext uri="{BB962C8B-B14F-4D97-AF65-F5344CB8AC3E}">
        <p14:creationId xmlns:p14="http://schemas.microsoft.com/office/powerpoint/2010/main" val="37160399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rgbClr val="000000"/>
            </a:solidFill>
          </a:ln>
        </p:spPr>
      </p:pic>
      <p:sp>
        <p:nvSpPr>
          <p:cNvPr id="8" name="TekstSylinder 7"/>
          <p:cNvSpPr txBox="1"/>
          <p:nvPr/>
        </p:nvSpPr>
        <p:spPr>
          <a:xfrm>
            <a:off x="5356123" y="3537793"/>
            <a:ext cx="1479128" cy="1615827"/>
          </a:xfrm>
          <a:prstGeom prst="rect">
            <a:avLst/>
          </a:prstGeom>
          <a:solidFill>
            <a:schemeClr val="bg1"/>
          </a:solidFill>
        </p:spPr>
        <p:txBody>
          <a:bodyPr wrap="square" rtlCol="0">
            <a:spAutoFit/>
          </a:bodyPr>
          <a:lstStyle/>
          <a:p>
            <a:pPr algn="ctr"/>
            <a:r>
              <a:rPr lang="nb-NO" sz="1100" dirty="0" smtClean="0">
                <a:latin typeface="+mj-lt"/>
              </a:rPr>
              <a:t>karinord1</a:t>
            </a:r>
          </a:p>
          <a:p>
            <a:pPr algn="ctr"/>
            <a:endParaRPr lang="nn-NO" sz="1100" dirty="0">
              <a:latin typeface="+mj-lt"/>
              <a:ea typeface="Arial MT Light" charset="0"/>
              <a:cs typeface="Arial MT Light" charset="0"/>
            </a:endParaRPr>
          </a:p>
          <a:p>
            <a:pPr algn="ctr"/>
            <a:r>
              <a:rPr lang="nb-NO" sz="1100" dirty="0" smtClean="0">
                <a:latin typeface="+mj-lt"/>
              </a:rPr>
              <a:t>karinordman</a:t>
            </a:r>
            <a:endParaRPr lang="nn-NO" sz="1100" dirty="0" smtClean="0">
              <a:latin typeface="+mj-lt"/>
              <a:ea typeface="Arial MT Light" charset="0"/>
              <a:cs typeface="Arial MT Light" charset="0"/>
            </a:endParaRPr>
          </a:p>
          <a:p>
            <a:pPr algn="ctr"/>
            <a:endParaRPr lang="nn-NO" sz="1100" dirty="0">
              <a:latin typeface="+mj-lt"/>
              <a:ea typeface="Arial MT Light" charset="0"/>
              <a:cs typeface="Arial MT Light" charset="0"/>
            </a:endParaRPr>
          </a:p>
          <a:p>
            <a:pPr algn="ctr"/>
            <a:r>
              <a:rPr lang="nb-NO" sz="1100" dirty="0" smtClean="0">
                <a:latin typeface="+mj-lt"/>
              </a:rPr>
              <a:t>knordmann</a:t>
            </a:r>
            <a:endParaRPr lang="nn-NO" sz="1100" dirty="0" smtClean="0">
              <a:latin typeface="+mj-lt"/>
              <a:ea typeface="Arial MT Light" charset="0"/>
              <a:cs typeface="Arial MT Light" charset="0"/>
            </a:endParaRPr>
          </a:p>
          <a:p>
            <a:pPr algn="ctr"/>
            <a:endParaRPr lang="nn-NO" sz="1100" dirty="0">
              <a:latin typeface="+mj-lt"/>
              <a:ea typeface="Arial MT Light" charset="0"/>
              <a:cs typeface="Arial MT Light" charset="0"/>
            </a:endParaRPr>
          </a:p>
          <a:p>
            <a:pPr algn="ctr"/>
            <a:r>
              <a:rPr lang="nb-NO" sz="1100" dirty="0" smtClean="0">
                <a:latin typeface="+mj-lt"/>
              </a:rPr>
              <a:t>karinor</a:t>
            </a:r>
            <a:endParaRPr lang="nn-NO" sz="1100" dirty="0" smtClean="0">
              <a:latin typeface="+mj-lt"/>
              <a:ea typeface="Arial MT Light" charset="0"/>
              <a:cs typeface="Arial MT Light" charset="0"/>
            </a:endParaRPr>
          </a:p>
          <a:p>
            <a:pPr algn="ctr"/>
            <a:endParaRPr lang="nn-NO" sz="1100" dirty="0">
              <a:latin typeface="+mj-lt"/>
              <a:ea typeface="Arial MT Light" charset="0"/>
              <a:cs typeface="Arial MT Light" charset="0"/>
            </a:endParaRPr>
          </a:p>
          <a:p>
            <a:pPr algn="ctr"/>
            <a:r>
              <a:rPr lang="nb-NO" sz="1100" dirty="0" smtClean="0">
                <a:latin typeface="+mj-lt"/>
              </a:rPr>
              <a:t>karman</a:t>
            </a:r>
            <a:endParaRPr lang="nn-NO" sz="1100" dirty="0">
              <a:latin typeface="+mj-lt"/>
              <a:ea typeface="Arial MT Light" charset="0"/>
              <a:cs typeface="Arial MT Light" charset="0"/>
            </a:endParaRPr>
          </a:p>
        </p:txBody>
      </p:sp>
    </p:spTree>
    <p:extLst>
      <p:ext uri="{BB962C8B-B14F-4D97-AF65-F5344CB8AC3E}">
        <p14:creationId xmlns:p14="http://schemas.microsoft.com/office/powerpoint/2010/main" val="17076334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
        <p:nvSpPr>
          <p:cNvPr id="7" name="TekstSylinder 6"/>
          <p:cNvSpPr txBox="1"/>
          <p:nvPr/>
        </p:nvSpPr>
        <p:spPr>
          <a:xfrm>
            <a:off x="5356123" y="3857387"/>
            <a:ext cx="1479128" cy="261610"/>
          </a:xfrm>
          <a:prstGeom prst="rect">
            <a:avLst/>
          </a:prstGeom>
          <a:solidFill>
            <a:schemeClr val="bg1"/>
          </a:solidFill>
        </p:spPr>
        <p:txBody>
          <a:bodyPr wrap="square" rtlCol="0">
            <a:spAutoFit/>
          </a:bodyPr>
          <a:lstStyle/>
          <a:p>
            <a:pPr algn="ctr"/>
            <a:r>
              <a:rPr lang="nb-NO" sz="1100" dirty="0" smtClean="0">
                <a:latin typeface="+mj-lt"/>
              </a:rPr>
              <a:t>kari@hotmail.com</a:t>
            </a:r>
            <a:endParaRPr lang="nn-NO" sz="1100" dirty="0">
              <a:latin typeface="+mj-lt"/>
              <a:ea typeface="Arial MT Light" charset="0"/>
              <a:cs typeface="Arial MT Light" charset="0"/>
            </a:endParaRPr>
          </a:p>
        </p:txBody>
      </p:sp>
      <p:sp>
        <p:nvSpPr>
          <p:cNvPr id="8" name="TekstSylinder 7"/>
          <p:cNvSpPr txBox="1"/>
          <p:nvPr/>
        </p:nvSpPr>
        <p:spPr>
          <a:xfrm>
            <a:off x="5356123" y="1982287"/>
            <a:ext cx="1479128" cy="261610"/>
          </a:xfrm>
          <a:prstGeom prst="rect">
            <a:avLst/>
          </a:prstGeom>
          <a:solidFill>
            <a:schemeClr val="bg1"/>
          </a:solidFill>
        </p:spPr>
        <p:txBody>
          <a:bodyPr wrap="square" rtlCol="0">
            <a:spAutoFit/>
          </a:bodyPr>
          <a:lstStyle/>
          <a:p>
            <a:pPr algn="ctr"/>
            <a:r>
              <a:rPr lang="nb-NO" sz="1100" dirty="0" smtClean="0">
                <a:latin typeface="+mj-lt"/>
              </a:rPr>
              <a:t>Kari Nordmann</a:t>
            </a:r>
            <a:endParaRPr lang="nn-NO" sz="1100" dirty="0">
              <a:latin typeface="+mj-lt"/>
              <a:ea typeface="Arial MT Light" charset="0"/>
              <a:cs typeface="Arial MT Light" charset="0"/>
            </a:endParaRPr>
          </a:p>
        </p:txBody>
      </p:sp>
      <p:sp>
        <p:nvSpPr>
          <p:cNvPr id="9" name="TekstSylinder 8"/>
          <p:cNvSpPr txBox="1"/>
          <p:nvPr/>
        </p:nvSpPr>
        <p:spPr>
          <a:xfrm>
            <a:off x="5356123" y="2423749"/>
            <a:ext cx="1479128" cy="261610"/>
          </a:xfrm>
          <a:prstGeom prst="rect">
            <a:avLst/>
          </a:prstGeom>
          <a:solidFill>
            <a:schemeClr val="bg1"/>
          </a:solidFill>
        </p:spPr>
        <p:txBody>
          <a:bodyPr wrap="square" rtlCol="0">
            <a:spAutoFit/>
          </a:bodyPr>
          <a:lstStyle/>
          <a:p>
            <a:pPr algn="ctr"/>
            <a:r>
              <a:rPr lang="nb-NO" sz="1100" dirty="0" smtClean="0">
                <a:latin typeface="+mj-lt"/>
              </a:rPr>
              <a:t>karinor</a:t>
            </a:r>
            <a:endParaRPr lang="nn-NO" sz="1100" dirty="0">
              <a:latin typeface="+mj-lt"/>
              <a:ea typeface="Arial MT Light" charset="0"/>
              <a:cs typeface="Arial MT Light" charset="0"/>
            </a:endParaRPr>
          </a:p>
        </p:txBody>
      </p:sp>
    </p:spTree>
    <p:extLst>
      <p:ext uri="{BB962C8B-B14F-4D97-AF65-F5344CB8AC3E}">
        <p14:creationId xmlns:p14="http://schemas.microsoft.com/office/powerpoint/2010/main" val="1956641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 Lag ein brukarkonto</a:t>
            </a:r>
            <a:endParaRPr lang="nn-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Tree>
    <p:extLst>
      <p:ext uri="{BB962C8B-B14F-4D97-AF65-F5344CB8AC3E}">
        <p14:creationId xmlns:p14="http://schemas.microsoft.com/office/powerpoint/2010/main" val="1995659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2" y="1257953"/>
            <a:ext cx="2447627" cy="4351338"/>
          </a:xfrm>
          <a:ln>
            <a:solidFill>
              <a:schemeClr val="tx1"/>
            </a:solidFill>
          </a:ln>
        </p:spPr>
      </p:pic>
      <p:sp>
        <p:nvSpPr>
          <p:cNvPr id="3" name="Ellipse 2"/>
          <p:cNvSpPr/>
          <p:nvPr/>
        </p:nvSpPr>
        <p:spPr>
          <a:xfrm>
            <a:off x="5570095" y="4646140"/>
            <a:ext cx="1051184" cy="63019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645450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3" y="1257953"/>
            <a:ext cx="2447627" cy="4351338"/>
          </a:xfrm>
          <a:ln>
            <a:solidFill>
              <a:schemeClr val="tx1"/>
            </a:solidFill>
          </a:ln>
        </p:spPr>
      </p:pic>
    </p:spTree>
    <p:extLst>
      <p:ext uri="{BB962C8B-B14F-4D97-AF65-F5344CB8AC3E}">
        <p14:creationId xmlns:p14="http://schemas.microsoft.com/office/powerpoint/2010/main" val="10351332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95892" y="1257953"/>
            <a:ext cx="2447627" cy="4351338"/>
          </a:xfrm>
          <a:ln>
            <a:solidFill>
              <a:schemeClr val="tx1"/>
            </a:solidFill>
          </a:ln>
        </p:spPr>
      </p:pic>
    </p:spTree>
    <p:extLst>
      <p:ext uri="{BB962C8B-B14F-4D97-AF65-F5344CB8AC3E}">
        <p14:creationId xmlns:p14="http://schemas.microsoft.com/office/powerpoint/2010/main" val="1821510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330"/>
            <a:ext cx="12192626" cy="6848755"/>
          </a:xfrm>
          <a:prstGeom prst="rect">
            <a:avLst/>
          </a:prstGeom>
        </p:spPr>
      </p:pic>
      <p:pic>
        <p:nvPicPr>
          <p:cNvPr id="1028" name="Picture 4" descr="https://s0.wp.com/wp-content/themes/vip/skype-main/assets/image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9646" y="2367207"/>
            <a:ext cx="4409955" cy="1949201"/>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Kva er Skype?</a:t>
            </a:r>
            <a:endParaRPr lang="nn-NO" dirty="0"/>
          </a:p>
        </p:txBody>
      </p:sp>
      <p:sp>
        <p:nvSpPr>
          <p:cNvPr id="5"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1</a:t>
            </a:r>
            <a:endParaRPr lang="nn-NO" sz="3200" b="1" dirty="0">
              <a:solidFill>
                <a:schemeClr val="bg1"/>
              </a:solidFill>
            </a:endParaRPr>
          </a:p>
        </p:txBody>
      </p:sp>
    </p:spTree>
    <p:extLst>
      <p:ext uri="{BB962C8B-B14F-4D97-AF65-F5344CB8AC3E}">
        <p14:creationId xmlns:p14="http://schemas.microsoft.com/office/powerpoint/2010/main" val="34475749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871873" y="1257953"/>
            <a:ext cx="2447627" cy="4351338"/>
          </a:xfrm>
          <a:ln>
            <a:solidFill>
              <a:schemeClr val="tx1"/>
            </a:solidFill>
          </a:ln>
        </p:spPr>
      </p:pic>
    </p:spTree>
    <p:extLst>
      <p:ext uri="{BB962C8B-B14F-4D97-AF65-F5344CB8AC3E}">
        <p14:creationId xmlns:p14="http://schemas.microsoft.com/office/powerpoint/2010/main" val="1148483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985197" y="576472"/>
            <a:ext cx="4401188" cy="5868253"/>
          </a:xfrm>
        </p:spPr>
      </p:pic>
    </p:spTree>
    <p:extLst>
      <p:ext uri="{BB962C8B-B14F-4D97-AF65-F5344CB8AC3E}">
        <p14:creationId xmlns:p14="http://schemas.microsoft.com/office/powerpoint/2010/main" val="38246924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Lag ein brukarkonto</a:t>
            </a:r>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a:solidFill>
                  <a:schemeClr val="bg1"/>
                </a:solidFill>
              </a:rPr>
              <a:t>4</a:t>
            </a:r>
          </a:p>
        </p:txBody>
      </p:sp>
      <p:pic>
        <p:nvPicPr>
          <p:cNvPr id="4" name="Bilde 3"/>
          <p:cNvPicPr>
            <a:picLocks noChangeAspect="1"/>
          </p:cNvPicPr>
          <p:nvPr/>
        </p:nvPicPr>
        <p:blipFill>
          <a:blip r:embed="rId4"/>
          <a:stretch>
            <a:fillRect/>
          </a:stretch>
        </p:blipFill>
        <p:spPr>
          <a:xfrm>
            <a:off x="4536006" y="282309"/>
            <a:ext cx="2821327" cy="6306494"/>
          </a:xfrm>
          <a:prstGeom prst="rect">
            <a:avLst/>
          </a:prstGeom>
        </p:spPr>
      </p:pic>
    </p:spTree>
    <p:extLst>
      <p:ext uri="{BB962C8B-B14F-4D97-AF65-F5344CB8AC3E}">
        <p14:creationId xmlns:p14="http://schemas.microsoft.com/office/powerpoint/2010/main" val="5631751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5</a:t>
            </a:r>
            <a:endParaRPr lang="nn-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Start Skype og logg på</a:t>
            </a:r>
          </a:p>
        </p:txBody>
      </p:sp>
    </p:spTree>
    <p:extLst>
      <p:ext uri="{BB962C8B-B14F-4D97-AF65-F5344CB8AC3E}">
        <p14:creationId xmlns:p14="http://schemas.microsoft.com/office/powerpoint/2010/main" val="12359032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Start Skype og logg på</a:t>
            </a:r>
            <a:endParaRPr lang="nn-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361694" y="2307604"/>
            <a:ext cx="2640897" cy="3521197"/>
          </a:xfr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1829" y="2299581"/>
            <a:ext cx="6314591" cy="3550800"/>
          </a:xfrm>
          <a:prstGeom prst="rect">
            <a:avLst/>
          </a:prstGeom>
        </p:spPr>
      </p:pic>
      <p:sp>
        <p:nvSpPr>
          <p:cNvPr id="7" name="Ellipse 6"/>
          <p:cNvSpPr/>
          <p:nvPr/>
        </p:nvSpPr>
        <p:spPr>
          <a:xfrm>
            <a:off x="2645969" y="3579366"/>
            <a:ext cx="618091" cy="56437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1235" y="1059601"/>
            <a:ext cx="789224" cy="1037684"/>
          </a:xfrm>
          <a:prstGeom prst="rect">
            <a:avLst/>
          </a:prstGeom>
        </p:spPr>
      </p:pic>
      <p:pic>
        <p:nvPicPr>
          <p:cNvPr id="14" name="Bilde 13" descr="laptop.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30740" y="906656"/>
            <a:ext cx="2316767" cy="1274124"/>
          </a:xfrm>
          <a:prstGeom prst="rect">
            <a:avLst/>
          </a:prstGeom>
        </p:spPr>
      </p:pic>
      <p:sp>
        <p:nvSpPr>
          <p:cNvPr id="15" name="Ellipse 14"/>
          <p:cNvSpPr/>
          <p:nvPr/>
        </p:nvSpPr>
        <p:spPr>
          <a:xfrm>
            <a:off x="4676904" y="4120592"/>
            <a:ext cx="612727" cy="559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Ellipse 18"/>
          <p:cNvSpPr/>
          <p:nvPr/>
        </p:nvSpPr>
        <p:spPr>
          <a:xfrm>
            <a:off x="5845946" y="5474829"/>
            <a:ext cx="612727" cy="5594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335656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Start Skype og logg på</a:t>
            </a:r>
            <a:endParaRPr lang="nn-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n-NO" sz="3200" b="1" dirty="0">
              <a:solidFill>
                <a:schemeClr val="bg1"/>
              </a:solidFill>
            </a:endParaRP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99080" y="1004520"/>
            <a:ext cx="3594466" cy="4792622"/>
          </a:xfrm>
        </p:spPr>
      </p:pic>
    </p:spTree>
    <p:extLst>
      <p:ext uri="{BB962C8B-B14F-4D97-AF65-F5344CB8AC3E}">
        <p14:creationId xmlns:p14="http://schemas.microsoft.com/office/powerpoint/2010/main" val="32807395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Start Skype og logg på</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n-NO" sz="3200" b="1" dirty="0">
              <a:solidFill>
                <a:schemeClr val="bg1"/>
              </a:solidFill>
            </a:endParaRPr>
          </a:p>
        </p:txBody>
      </p:sp>
      <p:pic>
        <p:nvPicPr>
          <p:cNvPr id="4" name="Plassholder for innhold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283810" y="1006997"/>
            <a:ext cx="3611301" cy="4815069"/>
          </a:xfrm>
        </p:spPr>
      </p:pic>
      <p:sp>
        <p:nvSpPr>
          <p:cNvPr id="5" name="Ellipse 4"/>
          <p:cNvSpPr/>
          <p:nvPr/>
        </p:nvSpPr>
        <p:spPr>
          <a:xfrm>
            <a:off x="5208608" y="2050980"/>
            <a:ext cx="1724627" cy="3888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5509549" y="1770927"/>
            <a:ext cx="405114" cy="69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TekstSylinder 8"/>
          <p:cNvSpPr txBox="1"/>
          <p:nvPr/>
        </p:nvSpPr>
        <p:spPr>
          <a:xfrm>
            <a:off x="5440102" y="1717198"/>
            <a:ext cx="1275571" cy="200055"/>
          </a:xfrm>
          <a:prstGeom prst="rect">
            <a:avLst/>
          </a:prstGeom>
          <a:noFill/>
        </p:spPr>
        <p:txBody>
          <a:bodyPr wrap="square" rtlCol="0">
            <a:spAutoFit/>
          </a:bodyPr>
          <a:lstStyle/>
          <a:p>
            <a:r>
              <a:rPr lang="nb-NO" sz="700" dirty="0" smtClean="0">
                <a:latin typeface="+mj-lt"/>
              </a:rPr>
              <a:t>karinor</a:t>
            </a:r>
            <a:endParaRPr lang="nn-NO" sz="700" dirty="0">
              <a:latin typeface="+mj-lt"/>
              <a:ea typeface="Arial MT Light" charset="0"/>
              <a:cs typeface="Arial MT Light" charset="0"/>
            </a:endParaRPr>
          </a:p>
        </p:txBody>
      </p:sp>
    </p:spTree>
    <p:extLst>
      <p:ext uri="{BB962C8B-B14F-4D97-AF65-F5344CB8AC3E}">
        <p14:creationId xmlns:p14="http://schemas.microsoft.com/office/powerpoint/2010/main" val="624547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Start Skype og logg på</a:t>
            </a:r>
            <a:endParaRPr lang="nn-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36405" y="1825625"/>
            <a:ext cx="2884477" cy="3845970"/>
          </a:xfrm>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6883" y="1825625"/>
            <a:ext cx="2884477" cy="3845970"/>
          </a:xfrm>
          <a:prstGeom prst="rect">
            <a:avLst/>
          </a:prstGeom>
        </p:spPr>
      </p:pic>
      <p:pic>
        <p:nvPicPr>
          <p:cNvPr id="10" name="Bilde 9"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04585" y="775619"/>
            <a:ext cx="798595" cy="1050006"/>
          </a:xfrm>
          <a:prstGeom prst="rect">
            <a:avLst/>
          </a:prstGeom>
        </p:spPr>
      </p:pic>
    </p:spTree>
    <p:extLst>
      <p:ext uri="{BB962C8B-B14F-4D97-AF65-F5344CB8AC3E}">
        <p14:creationId xmlns:p14="http://schemas.microsoft.com/office/powerpoint/2010/main" val="31150456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Start Skype og logg på</a:t>
            </a:r>
            <a:endParaRPr lang="nn-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n-NO" sz="3200" b="1" dirty="0">
              <a:solidFill>
                <a:schemeClr val="bg1"/>
              </a:solidFill>
            </a:endParaRPr>
          </a:p>
        </p:txBody>
      </p:sp>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582" y="2247351"/>
            <a:ext cx="4150560" cy="2998863"/>
          </a:xfrm>
          <a:prstGeom prst="rect">
            <a:avLst/>
          </a:prstGeom>
        </p:spPr>
      </p:pic>
      <p:pic>
        <p:nvPicPr>
          <p:cNvPr id="6" name="Bil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5185" y="2247351"/>
            <a:ext cx="4126333" cy="2995981"/>
          </a:xfrm>
          <a:prstGeom prst="rect">
            <a:avLst/>
          </a:prstGeom>
        </p:spPr>
      </p:pic>
      <p:sp>
        <p:nvSpPr>
          <p:cNvPr id="7" name="Ellipse 6"/>
          <p:cNvSpPr/>
          <p:nvPr/>
        </p:nvSpPr>
        <p:spPr>
          <a:xfrm>
            <a:off x="4976453" y="4726466"/>
            <a:ext cx="736689" cy="67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Ellipse 7"/>
          <p:cNvSpPr/>
          <p:nvPr/>
        </p:nvSpPr>
        <p:spPr>
          <a:xfrm>
            <a:off x="10064829" y="4726466"/>
            <a:ext cx="736689" cy="6726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4" name="Bilde 13"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4797" y="890173"/>
            <a:ext cx="1897377" cy="1043477"/>
          </a:xfrm>
          <a:prstGeom prst="rect">
            <a:avLst/>
          </a:prstGeom>
        </p:spPr>
      </p:pic>
    </p:spTree>
    <p:extLst>
      <p:ext uri="{BB962C8B-B14F-4D97-AF65-F5344CB8AC3E}">
        <p14:creationId xmlns:p14="http://schemas.microsoft.com/office/powerpoint/2010/main" val="1906744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Start Skype og logg på</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5</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7"/>
            <a:ext cx="2651654" cy="3535539"/>
          </a:xfrm>
          <a:ln>
            <a:solidFill>
              <a:schemeClr val="tx1"/>
            </a:solidFill>
          </a:ln>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753" y="2118167"/>
            <a:ext cx="2003034" cy="3560950"/>
          </a:xfrm>
          <a:prstGeom prst="rect">
            <a:avLst/>
          </a:prstGeom>
          <a:ln>
            <a:solidFill>
              <a:schemeClr val="tx1"/>
            </a:solidFill>
          </a:ln>
        </p:spPr>
      </p:pic>
      <p:pic>
        <p:nvPicPr>
          <p:cNvPr id="8" name="Bilde 7"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12" name="Bilde 11"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13" name="Bilde 12"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2" name="Bild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14" name="TekstSylinder 13"/>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rPr>
              <a:t>Kari Nordmann</a:t>
            </a:r>
            <a:endParaRPr lang="nn-NO" sz="600" dirty="0">
              <a:latin typeface="+mj-lt"/>
              <a:ea typeface="Arial MT Light" charset="0"/>
              <a:cs typeface="Arial MT Light" charset="0"/>
            </a:endParaRPr>
          </a:p>
        </p:txBody>
      </p:sp>
    </p:spTree>
    <p:extLst>
      <p:ext uri="{BB962C8B-B14F-4D97-AF65-F5344CB8AC3E}">
        <p14:creationId xmlns:p14="http://schemas.microsoft.com/office/powerpoint/2010/main" val="4100297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330"/>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2</a:t>
            </a:r>
            <a:endParaRPr lang="nn-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Utstyr</a:t>
            </a:r>
          </a:p>
        </p:txBody>
      </p:sp>
    </p:spTree>
    <p:extLst>
      <p:ext uri="{BB962C8B-B14F-4D97-AF65-F5344CB8AC3E}">
        <p14:creationId xmlns:p14="http://schemas.microsoft.com/office/powerpoint/2010/main" val="357075830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6</a:t>
            </a:r>
            <a:endParaRPr lang="nn-NO" dirty="0"/>
          </a:p>
        </p:txBody>
      </p:sp>
      <p:sp>
        <p:nvSpPr>
          <p:cNvPr id="6" name="Plassholder for tekst 2"/>
          <p:cNvSpPr txBox="1">
            <a:spLocks/>
          </p:cNvSpPr>
          <p:nvPr/>
        </p:nvSpPr>
        <p:spPr>
          <a:xfrm>
            <a:off x="4071131" y="2335910"/>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Finn kontaktar</a:t>
            </a:r>
          </a:p>
        </p:txBody>
      </p:sp>
    </p:spTree>
    <p:extLst>
      <p:ext uri="{BB962C8B-B14F-4D97-AF65-F5344CB8AC3E}">
        <p14:creationId xmlns:p14="http://schemas.microsoft.com/office/powerpoint/2010/main" val="15582128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8"/>
            <a:ext cx="2686378" cy="3581838"/>
          </a:xfrm>
          <a:ln>
            <a:solidFill>
              <a:schemeClr val="tx1"/>
            </a:solidFill>
          </a:ln>
        </p:spPr>
      </p:pic>
      <p:pic>
        <p:nvPicPr>
          <p:cNvPr id="5"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85" y="2118168"/>
            <a:ext cx="2037867" cy="3622876"/>
          </a:xfrm>
          <a:prstGeom prst="rect">
            <a:avLst/>
          </a:prstGeom>
          <a:ln>
            <a:solidFill>
              <a:schemeClr val="tx1"/>
            </a:solidFill>
          </a:ln>
        </p:spPr>
      </p:pic>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15" name="Bilde 1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16" name="Bilde 15"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19" name="TekstSylinder 18"/>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rPr>
              <a:t>Kari Nordmann</a:t>
            </a:r>
            <a:endParaRPr lang="nn-NO" sz="600" dirty="0">
              <a:latin typeface="+mj-lt"/>
              <a:ea typeface="Arial MT Light" charset="0"/>
              <a:cs typeface="Arial MT Light" charset="0"/>
            </a:endParaRPr>
          </a:p>
        </p:txBody>
      </p:sp>
    </p:spTree>
    <p:extLst>
      <p:ext uri="{BB962C8B-B14F-4D97-AF65-F5344CB8AC3E}">
        <p14:creationId xmlns:p14="http://schemas.microsoft.com/office/powerpoint/2010/main" val="22350882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e 1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sp>
        <p:nvSpPr>
          <p:cNvPr id="1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1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18"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378756" y="2118168"/>
            <a:ext cx="2686378" cy="3581838"/>
          </a:xfrm>
          <a:ln>
            <a:solidFill>
              <a:schemeClr val="tx1"/>
            </a:solidFill>
          </a:ln>
        </p:spPr>
      </p:pic>
      <p:pic>
        <p:nvPicPr>
          <p:cNvPr id="19" name="Plassholder for innhold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685" y="2118168"/>
            <a:ext cx="2037867" cy="3622876"/>
          </a:xfrm>
          <a:prstGeom prst="rect">
            <a:avLst/>
          </a:prstGeom>
          <a:ln>
            <a:solidFill>
              <a:schemeClr val="tx1"/>
            </a:solidFill>
          </a:ln>
        </p:spPr>
      </p:pic>
      <p:sp>
        <p:nvSpPr>
          <p:cNvPr id="9" name="Ellipse 8"/>
          <p:cNvSpPr/>
          <p:nvPr/>
        </p:nvSpPr>
        <p:spPr>
          <a:xfrm>
            <a:off x="2545437" y="2186793"/>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3304486" y="2054109"/>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4" name="Bilde 23"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5889" y="1214516"/>
            <a:ext cx="326761" cy="625139"/>
          </a:xfrm>
          <a:prstGeom prst="rect">
            <a:avLst/>
          </a:prstGeom>
        </p:spPr>
      </p:pic>
      <p:pic>
        <p:nvPicPr>
          <p:cNvPr id="25" name="Bilde 2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5231" y="1052471"/>
            <a:ext cx="598703" cy="787184"/>
          </a:xfrm>
          <a:prstGeom prst="rect">
            <a:avLst/>
          </a:prstGeom>
        </p:spPr>
      </p:pic>
      <p:pic>
        <p:nvPicPr>
          <p:cNvPr id="26" name="Bilde 25"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18025" y="924325"/>
            <a:ext cx="1897377" cy="1043477"/>
          </a:xfrm>
          <a:prstGeom prst="rect">
            <a:avLst/>
          </a:prstGeom>
        </p:spPr>
      </p:pic>
      <p:pic>
        <p:nvPicPr>
          <p:cNvPr id="27" name="Bild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8379" y="2118167"/>
            <a:ext cx="5059219" cy="2733071"/>
          </a:xfrm>
          <a:prstGeom prst="rect">
            <a:avLst/>
          </a:prstGeom>
        </p:spPr>
      </p:pic>
      <p:sp>
        <p:nvSpPr>
          <p:cNvPr id="28" name="TekstSylinder 27"/>
          <p:cNvSpPr txBox="1"/>
          <p:nvPr/>
        </p:nvSpPr>
        <p:spPr>
          <a:xfrm>
            <a:off x="6763036" y="2389938"/>
            <a:ext cx="679486" cy="191215"/>
          </a:xfrm>
          <a:prstGeom prst="rect">
            <a:avLst/>
          </a:prstGeom>
          <a:solidFill>
            <a:schemeClr val="bg1"/>
          </a:solidFill>
        </p:spPr>
        <p:txBody>
          <a:bodyPr wrap="square" rtlCol="0">
            <a:spAutoFit/>
          </a:bodyPr>
          <a:lstStyle/>
          <a:p>
            <a:r>
              <a:rPr lang="nb-NO" sz="600" dirty="0" smtClean="0">
                <a:latin typeface="+mj-lt"/>
              </a:rPr>
              <a:t>Kari Nordmann</a:t>
            </a:r>
            <a:endParaRPr lang="nn-NO" sz="600" dirty="0">
              <a:latin typeface="+mj-lt"/>
              <a:ea typeface="Arial MT Light" charset="0"/>
              <a:cs typeface="Arial MT Light" charset="0"/>
            </a:endParaRPr>
          </a:p>
        </p:txBody>
      </p:sp>
      <p:sp>
        <p:nvSpPr>
          <p:cNvPr id="22" name="Ellipse 21"/>
          <p:cNvSpPr/>
          <p:nvPr/>
        </p:nvSpPr>
        <p:spPr>
          <a:xfrm>
            <a:off x="6409011" y="2385438"/>
            <a:ext cx="495609" cy="44359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440994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34725"/>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20035" y="1913873"/>
            <a:ext cx="2818291" cy="3757722"/>
          </a:xfrm>
          <a:ln>
            <a:solidFill>
              <a:schemeClr val="tx1"/>
            </a:solidFill>
          </a:ln>
        </p:spPr>
      </p:pic>
      <p:pic>
        <p:nvPicPr>
          <p:cNvPr id="3" name="Bilde 2"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5" name="Bilde 4"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pic>
        <p:nvPicPr>
          <p:cNvPr id="6" name="Bild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477" y="1885387"/>
            <a:ext cx="2129742" cy="3786208"/>
          </a:xfrm>
          <a:prstGeom prst="rect">
            <a:avLst/>
          </a:prstGeom>
          <a:ln>
            <a:solidFill>
              <a:schemeClr val="tx1"/>
            </a:solidFill>
          </a:ln>
        </p:spPr>
      </p:pic>
      <p:cxnSp>
        <p:nvCxnSpPr>
          <p:cNvPr id="13" name="Rett pil 12"/>
          <p:cNvCxnSpPr/>
          <p:nvPr/>
        </p:nvCxnSpPr>
        <p:spPr>
          <a:xfrm flipV="1">
            <a:off x="1571114" y="2094915"/>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Rett pil 13"/>
          <p:cNvCxnSpPr/>
          <p:nvPr/>
        </p:nvCxnSpPr>
        <p:spPr>
          <a:xfrm flipV="1">
            <a:off x="6414193" y="2210662"/>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kstSylinder 10"/>
          <p:cNvSpPr txBox="1"/>
          <p:nvPr/>
        </p:nvSpPr>
        <p:spPr>
          <a:xfrm>
            <a:off x="7510635" y="2100910"/>
            <a:ext cx="923291" cy="230832"/>
          </a:xfrm>
          <a:prstGeom prst="rect">
            <a:avLst/>
          </a:prstGeom>
          <a:solidFill>
            <a:schemeClr val="bg1"/>
          </a:solidFill>
        </p:spPr>
        <p:txBody>
          <a:bodyPr wrap="square" rtlCol="0">
            <a:spAutoFit/>
          </a:bodyPr>
          <a:lstStyle/>
          <a:p>
            <a:r>
              <a:rPr lang="nb-NO" sz="900" dirty="0" smtClean="0">
                <a:latin typeface="+mj-lt"/>
              </a:rPr>
              <a:t>Ola Nordmann</a:t>
            </a:r>
            <a:endParaRPr lang="nn-NO" sz="900" dirty="0">
              <a:latin typeface="+mj-lt"/>
              <a:ea typeface="Arial MT Light" charset="0"/>
              <a:cs typeface="Arial MT Light" charset="0"/>
            </a:endParaRPr>
          </a:p>
        </p:txBody>
      </p:sp>
      <p:sp>
        <p:nvSpPr>
          <p:cNvPr id="2" name="Rektangel 1"/>
          <p:cNvSpPr/>
          <p:nvPr/>
        </p:nvSpPr>
        <p:spPr>
          <a:xfrm>
            <a:off x="8032829" y="2754775"/>
            <a:ext cx="458973" cy="9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5" name="Bilde 14"/>
          <p:cNvPicPr>
            <a:picLocks noChangeAspect="1"/>
          </p:cNvPicPr>
          <p:nvPr/>
        </p:nvPicPr>
        <p:blipFill rotWithShape="1">
          <a:blip r:embed="rId8">
            <a:extLst>
              <a:ext uri="{28A0092B-C50C-407E-A947-70E740481C1C}">
                <a14:useLocalDpi xmlns:a14="http://schemas.microsoft.com/office/drawing/2010/main" val="0"/>
              </a:ext>
            </a:extLst>
          </a:blip>
          <a:srcRect r="58381" b="93422"/>
          <a:stretch/>
        </p:blipFill>
        <p:spPr>
          <a:xfrm>
            <a:off x="2408460" y="1903467"/>
            <a:ext cx="1176917" cy="247240"/>
          </a:xfrm>
          <a:prstGeom prst="rect">
            <a:avLst/>
          </a:prstGeom>
        </p:spPr>
      </p:pic>
      <p:sp>
        <p:nvSpPr>
          <p:cNvPr id="10" name="Rektangel 9"/>
          <p:cNvSpPr/>
          <p:nvPr/>
        </p:nvSpPr>
        <p:spPr>
          <a:xfrm>
            <a:off x="2915893" y="2412767"/>
            <a:ext cx="41945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48716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12" name="Bilde 11"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3" name="Bilde 12"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pic>
        <p:nvPicPr>
          <p:cNvPr id="18" name="Plassholder for innhold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0035" y="1913873"/>
            <a:ext cx="2818291" cy="3757722"/>
          </a:xfrm>
          <a:prstGeom prst="rect">
            <a:avLst/>
          </a:prstGeom>
          <a:ln>
            <a:solidFill>
              <a:schemeClr val="tx1"/>
            </a:solidFill>
          </a:ln>
        </p:spPr>
      </p:pic>
      <p:pic>
        <p:nvPicPr>
          <p:cNvPr id="19" name="Bild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80477" y="1885387"/>
            <a:ext cx="2129742" cy="3786208"/>
          </a:xfrm>
          <a:prstGeom prst="rect">
            <a:avLst/>
          </a:prstGeom>
          <a:ln>
            <a:solidFill>
              <a:schemeClr val="tx1"/>
            </a:solidFill>
          </a:ln>
        </p:spPr>
      </p:pic>
      <p:sp>
        <p:nvSpPr>
          <p:cNvPr id="16" name="Ellipse 15"/>
          <p:cNvSpPr/>
          <p:nvPr/>
        </p:nvSpPr>
        <p:spPr>
          <a:xfrm>
            <a:off x="4791919" y="4820459"/>
            <a:ext cx="561818" cy="5028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Ellipse 16"/>
          <p:cNvSpPr/>
          <p:nvPr/>
        </p:nvSpPr>
        <p:spPr>
          <a:xfrm>
            <a:off x="7256654" y="2419109"/>
            <a:ext cx="2153566" cy="613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7510635" y="2100910"/>
            <a:ext cx="923291" cy="230832"/>
          </a:xfrm>
          <a:prstGeom prst="rect">
            <a:avLst/>
          </a:prstGeom>
          <a:solidFill>
            <a:schemeClr val="bg1"/>
          </a:solidFill>
        </p:spPr>
        <p:txBody>
          <a:bodyPr wrap="square" rtlCol="0">
            <a:spAutoFit/>
          </a:bodyPr>
          <a:lstStyle/>
          <a:p>
            <a:r>
              <a:rPr lang="nb-NO" sz="900" dirty="0" smtClean="0">
                <a:latin typeface="+mj-lt"/>
              </a:rPr>
              <a:t>Ola Nordmann</a:t>
            </a:r>
            <a:endParaRPr lang="nn-NO" sz="900" dirty="0">
              <a:latin typeface="+mj-lt"/>
              <a:ea typeface="Arial MT Light" charset="0"/>
              <a:cs typeface="Arial MT Light" charset="0"/>
            </a:endParaRPr>
          </a:p>
        </p:txBody>
      </p:sp>
      <p:sp>
        <p:nvSpPr>
          <p:cNvPr id="15" name="Rektangel 14"/>
          <p:cNvSpPr/>
          <p:nvPr/>
        </p:nvSpPr>
        <p:spPr>
          <a:xfrm>
            <a:off x="8032829" y="2754775"/>
            <a:ext cx="458973" cy="925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0" name="Bilde 19"/>
          <p:cNvPicPr>
            <a:picLocks noChangeAspect="1"/>
          </p:cNvPicPr>
          <p:nvPr/>
        </p:nvPicPr>
        <p:blipFill rotWithShape="1">
          <a:blip r:embed="rId8">
            <a:extLst>
              <a:ext uri="{28A0092B-C50C-407E-A947-70E740481C1C}">
                <a14:useLocalDpi xmlns:a14="http://schemas.microsoft.com/office/drawing/2010/main" val="0"/>
              </a:ext>
            </a:extLst>
          </a:blip>
          <a:srcRect r="58381" b="93422"/>
          <a:stretch/>
        </p:blipFill>
        <p:spPr>
          <a:xfrm>
            <a:off x="2408460" y="1903467"/>
            <a:ext cx="1176917" cy="247240"/>
          </a:xfrm>
          <a:prstGeom prst="rect">
            <a:avLst/>
          </a:prstGeom>
        </p:spPr>
      </p:pic>
      <p:sp>
        <p:nvSpPr>
          <p:cNvPr id="2" name="Rektangel 1"/>
          <p:cNvSpPr/>
          <p:nvPr/>
        </p:nvSpPr>
        <p:spPr>
          <a:xfrm>
            <a:off x="2916820" y="2407534"/>
            <a:ext cx="289367" cy="115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537365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55199" y="1913873"/>
            <a:ext cx="2988133" cy="3984178"/>
          </a:xfrm>
        </p:spPr>
      </p:pic>
      <p:pic>
        <p:nvPicPr>
          <p:cNvPr id="5" name="Bil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0476" y="1913873"/>
            <a:ext cx="2120230" cy="3769297"/>
          </a:xfrm>
          <a:prstGeom prst="rect">
            <a:avLst/>
          </a:prstGeom>
          <a:ln>
            <a:solidFill>
              <a:schemeClr val="tx1"/>
            </a:solidFill>
          </a:ln>
        </p:spPr>
      </p:pic>
      <p:pic>
        <p:nvPicPr>
          <p:cNvPr id="11" name="Bilde 10"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2" name="Bilde 11"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16" name="Rektangel 15"/>
          <p:cNvSpPr/>
          <p:nvPr/>
        </p:nvSpPr>
        <p:spPr>
          <a:xfrm>
            <a:off x="7338349" y="2395959"/>
            <a:ext cx="740780" cy="1965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Rektangel 16"/>
          <p:cNvSpPr/>
          <p:nvPr/>
        </p:nvSpPr>
        <p:spPr>
          <a:xfrm>
            <a:off x="7697165" y="2754776"/>
            <a:ext cx="740780" cy="127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ekstSylinder 14"/>
          <p:cNvSpPr txBox="1"/>
          <p:nvPr/>
        </p:nvSpPr>
        <p:spPr>
          <a:xfrm>
            <a:off x="7594333" y="2702912"/>
            <a:ext cx="923291" cy="230832"/>
          </a:xfrm>
          <a:prstGeom prst="rect">
            <a:avLst/>
          </a:prstGeom>
          <a:noFill/>
        </p:spPr>
        <p:txBody>
          <a:bodyPr wrap="square" rtlCol="0">
            <a:spAutoFit/>
          </a:bodyPr>
          <a:lstStyle/>
          <a:p>
            <a:r>
              <a:rPr lang="nb-NO" sz="900" dirty="0" smtClean="0">
                <a:solidFill>
                  <a:srgbClr val="0F8AB6"/>
                </a:solidFill>
                <a:latin typeface="+mj-lt"/>
              </a:rPr>
              <a:t>Ola Nordmann</a:t>
            </a:r>
            <a:endParaRPr lang="nn-NO" sz="900" dirty="0">
              <a:solidFill>
                <a:srgbClr val="0F8AB6"/>
              </a:solidFill>
              <a:latin typeface="+mj-lt"/>
              <a:ea typeface="Arial MT Light" charset="0"/>
              <a:cs typeface="Arial MT Light" charset="0"/>
            </a:endParaRPr>
          </a:p>
        </p:txBody>
      </p:sp>
      <p:sp>
        <p:nvSpPr>
          <p:cNvPr id="18" name="TekstSylinder 17"/>
          <p:cNvSpPr txBox="1"/>
          <p:nvPr/>
        </p:nvSpPr>
        <p:spPr>
          <a:xfrm>
            <a:off x="7405725" y="2429525"/>
            <a:ext cx="923291" cy="230832"/>
          </a:xfrm>
          <a:prstGeom prst="rect">
            <a:avLst/>
          </a:prstGeom>
          <a:noFill/>
        </p:spPr>
        <p:txBody>
          <a:bodyPr wrap="square" rtlCol="0">
            <a:spAutoFit/>
          </a:bodyPr>
          <a:lstStyle/>
          <a:p>
            <a:r>
              <a:rPr lang="nb-NO" sz="900" dirty="0" smtClean="0">
                <a:solidFill>
                  <a:schemeClr val="bg2">
                    <a:lumMod val="75000"/>
                  </a:schemeClr>
                </a:solidFill>
              </a:rPr>
              <a:t>olanordmann</a:t>
            </a:r>
            <a:endParaRPr lang="nn-NO" sz="900" dirty="0">
              <a:solidFill>
                <a:schemeClr val="bg2">
                  <a:lumMod val="75000"/>
                </a:schemeClr>
              </a:solidFill>
              <a:ea typeface="Arial MT Light" charset="0"/>
              <a:cs typeface="Arial MT Light" charset="0"/>
            </a:endParaRPr>
          </a:p>
        </p:txBody>
      </p:sp>
      <p:sp>
        <p:nvSpPr>
          <p:cNvPr id="2" name="Rektangel 1"/>
          <p:cNvSpPr/>
          <p:nvPr/>
        </p:nvSpPr>
        <p:spPr>
          <a:xfrm>
            <a:off x="2975599" y="339114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9" name="Rektangel 18"/>
          <p:cNvSpPr/>
          <p:nvPr/>
        </p:nvSpPr>
        <p:spPr>
          <a:xfrm>
            <a:off x="2997843" y="3665054"/>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p:cNvSpPr/>
          <p:nvPr/>
        </p:nvSpPr>
        <p:spPr>
          <a:xfrm>
            <a:off x="2997843" y="391070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p:cNvSpPr/>
          <p:nvPr/>
        </p:nvSpPr>
        <p:spPr>
          <a:xfrm>
            <a:off x="2997843" y="4164419"/>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2997843" y="4417652"/>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Rektangel 22"/>
          <p:cNvSpPr/>
          <p:nvPr/>
        </p:nvSpPr>
        <p:spPr>
          <a:xfrm>
            <a:off x="2997843" y="4667827"/>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2997843" y="4921981"/>
            <a:ext cx="751422" cy="1178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2997843" y="3100985"/>
            <a:ext cx="751422" cy="193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p:cNvSpPr txBox="1"/>
          <p:nvPr/>
        </p:nvSpPr>
        <p:spPr>
          <a:xfrm>
            <a:off x="2939968" y="3083372"/>
            <a:ext cx="923291" cy="307777"/>
          </a:xfrm>
          <a:prstGeom prst="rect">
            <a:avLst/>
          </a:prstGeom>
          <a:noFill/>
        </p:spPr>
        <p:txBody>
          <a:bodyPr wrap="square" rtlCol="0">
            <a:spAutoFit/>
          </a:bodyPr>
          <a:lstStyle/>
          <a:p>
            <a:r>
              <a:rPr lang="nb-NO" sz="700" dirty="0" smtClean="0">
                <a:latin typeface="+mj-lt"/>
              </a:rPr>
              <a:t>Ola Nordmann</a:t>
            </a:r>
          </a:p>
          <a:p>
            <a:r>
              <a:rPr lang="nb-NO" sz="700" dirty="0" smtClean="0">
                <a:solidFill>
                  <a:schemeClr val="bg1">
                    <a:lumMod val="65000"/>
                  </a:schemeClr>
                </a:solidFill>
                <a:latin typeface="+mj-lt"/>
              </a:rPr>
              <a:t>Oslo, Noreg</a:t>
            </a:r>
            <a:endParaRPr lang="nn-NO" sz="700" dirty="0">
              <a:solidFill>
                <a:schemeClr val="bg1">
                  <a:lumMod val="65000"/>
                </a:schemeClr>
              </a:solidFill>
              <a:latin typeface="+mj-lt"/>
              <a:ea typeface="Arial MT Light" charset="0"/>
              <a:cs typeface="Arial MT Light" charset="0"/>
            </a:endParaRPr>
          </a:p>
        </p:txBody>
      </p:sp>
      <p:pic>
        <p:nvPicPr>
          <p:cNvPr id="3" name="Bild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4108402"/>
            <a:ext cx="214784" cy="206755"/>
          </a:xfrm>
          <a:prstGeom prst="rect">
            <a:avLst/>
          </a:prstGeom>
        </p:spPr>
      </p:pic>
      <p:pic>
        <p:nvPicPr>
          <p:cNvPr id="27" name="Bild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4367445"/>
            <a:ext cx="214784" cy="206755"/>
          </a:xfrm>
          <a:prstGeom prst="rect">
            <a:avLst/>
          </a:prstGeom>
        </p:spPr>
      </p:pic>
      <p:pic>
        <p:nvPicPr>
          <p:cNvPr id="28" name="Bild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48335" y="4873705"/>
            <a:ext cx="214784" cy="206755"/>
          </a:xfrm>
          <a:prstGeom prst="rect">
            <a:avLst/>
          </a:prstGeom>
        </p:spPr>
      </p:pic>
      <p:pic>
        <p:nvPicPr>
          <p:cNvPr id="29" name="Bild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58977" y="3101814"/>
            <a:ext cx="214784" cy="206755"/>
          </a:xfrm>
          <a:prstGeom prst="rect">
            <a:avLst/>
          </a:prstGeom>
        </p:spPr>
      </p:pic>
      <p:pic>
        <p:nvPicPr>
          <p:cNvPr id="30" name="Bilde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56414" y="2733486"/>
            <a:ext cx="298671" cy="287506"/>
          </a:xfrm>
          <a:prstGeom prst="rect">
            <a:avLst/>
          </a:prstGeom>
        </p:spPr>
      </p:pic>
      <p:sp>
        <p:nvSpPr>
          <p:cNvPr id="31" name="TekstSylinder 30"/>
          <p:cNvSpPr txBox="1"/>
          <p:nvPr/>
        </p:nvSpPr>
        <p:spPr>
          <a:xfrm>
            <a:off x="2748335" y="2862974"/>
            <a:ext cx="923291" cy="184666"/>
          </a:xfrm>
          <a:prstGeom prst="rect">
            <a:avLst/>
          </a:prstGeom>
          <a:noFill/>
        </p:spPr>
        <p:txBody>
          <a:bodyPr wrap="square" rtlCol="0">
            <a:spAutoFit/>
          </a:bodyPr>
          <a:lstStyle/>
          <a:p>
            <a:r>
              <a:rPr lang="nb-NO" sz="600" dirty="0" smtClean="0">
                <a:latin typeface="+mj-lt"/>
              </a:rPr>
              <a:t>Nordmann</a:t>
            </a:r>
          </a:p>
        </p:txBody>
      </p:sp>
      <p:sp>
        <p:nvSpPr>
          <p:cNvPr id="32" name="TekstSylinder 31"/>
          <p:cNvSpPr txBox="1"/>
          <p:nvPr/>
        </p:nvSpPr>
        <p:spPr>
          <a:xfrm>
            <a:off x="2297331" y="1982702"/>
            <a:ext cx="923291" cy="184666"/>
          </a:xfrm>
          <a:prstGeom prst="rect">
            <a:avLst/>
          </a:prstGeom>
          <a:noFill/>
        </p:spPr>
        <p:txBody>
          <a:bodyPr wrap="square" rtlCol="0">
            <a:spAutoFit/>
          </a:bodyPr>
          <a:lstStyle/>
          <a:p>
            <a:r>
              <a:rPr lang="nb-NO" sz="600" dirty="0" smtClean="0">
                <a:solidFill>
                  <a:schemeClr val="bg1"/>
                </a:solidFill>
                <a:latin typeface="+mj-lt"/>
              </a:rPr>
              <a:t>Nordmann</a:t>
            </a:r>
          </a:p>
        </p:txBody>
      </p:sp>
      <p:sp>
        <p:nvSpPr>
          <p:cNvPr id="6" name="Rektangel 5"/>
          <p:cNvSpPr/>
          <p:nvPr/>
        </p:nvSpPr>
        <p:spPr>
          <a:xfrm>
            <a:off x="2782127" y="2442259"/>
            <a:ext cx="377762"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59956703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4" name="Plassholder for innhol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78993" y="1913873"/>
            <a:ext cx="3087403" cy="4116537"/>
          </a:xfrm>
          <a:ln>
            <a:solidFill>
              <a:schemeClr val="tx1"/>
            </a:solidFill>
          </a:ln>
        </p:spPr>
      </p:pic>
      <p:pic>
        <p:nvPicPr>
          <p:cNvPr id="3" name="Bild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9291" y="1894025"/>
            <a:ext cx="2150927" cy="3823869"/>
          </a:xfrm>
          <a:prstGeom prst="rect">
            <a:avLst/>
          </a:prstGeom>
          <a:ln>
            <a:solidFill>
              <a:schemeClr val="tx1"/>
            </a:solidFill>
          </a:ln>
        </p:spPr>
      </p:pic>
      <p:sp>
        <p:nvSpPr>
          <p:cNvPr id="8" name="Ellipse 7"/>
          <p:cNvSpPr/>
          <p:nvPr/>
        </p:nvSpPr>
        <p:spPr>
          <a:xfrm>
            <a:off x="7164729" y="4055623"/>
            <a:ext cx="2349661" cy="497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2" name="Bilde 1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3" name="Bilde 12"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2" name="Rektangel 1"/>
          <p:cNvSpPr/>
          <p:nvPr/>
        </p:nvSpPr>
        <p:spPr>
          <a:xfrm>
            <a:off x="3310359" y="3498181"/>
            <a:ext cx="1018573" cy="182567"/>
          </a:xfrm>
          <a:prstGeom prst="rect">
            <a:avLst/>
          </a:prstGeom>
          <a:solidFill>
            <a:srgbClr val="FF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p:cNvSpPr txBox="1"/>
          <p:nvPr/>
        </p:nvSpPr>
        <p:spPr>
          <a:xfrm>
            <a:off x="3357999" y="3415221"/>
            <a:ext cx="923291" cy="323165"/>
          </a:xfrm>
          <a:prstGeom prst="rect">
            <a:avLst/>
          </a:prstGeom>
          <a:noFill/>
        </p:spPr>
        <p:txBody>
          <a:bodyPr wrap="square" rtlCol="0">
            <a:spAutoFit/>
          </a:bodyPr>
          <a:lstStyle/>
          <a:p>
            <a:pPr algn="ctr"/>
            <a:r>
              <a:rPr lang="nb-NO" sz="900" dirty="0" smtClean="0">
                <a:latin typeface="+mj-lt"/>
              </a:rPr>
              <a:t>Ola Nordmann</a:t>
            </a:r>
          </a:p>
          <a:p>
            <a:pPr algn="ctr"/>
            <a:r>
              <a:rPr lang="nb-NO" sz="600" dirty="0" smtClean="0">
                <a:latin typeface="+mj-lt"/>
              </a:rPr>
              <a:t>Oslo, Noreg</a:t>
            </a:r>
            <a:endParaRPr lang="nn-NO" sz="600" dirty="0">
              <a:latin typeface="+mj-lt"/>
              <a:ea typeface="Arial MT Light" charset="0"/>
              <a:cs typeface="Arial MT Light" charset="0"/>
            </a:endParaRPr>
          </a:p>
        </p:txBody>
      </p:sp>
      <p:sp>
        <p:nvSpPr>
          <p:cNvPr id="5" name="Rektangel 4"/>
          <p:cNvSpPr/>
          <p:nvPr/>
        </p:nvSpPr>
        <p:spPr>
          <a:xfrm>
            <a:off x="7465672" y="3759658"/>
            <a:ext cx="659755" cy="1988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Ellipse 15"/>
          <p:cNvSpPr/>
          <p:nvPr/>
        </p:nvSpPr>
        <p:spPr>
          <a:xfrm>
            <a:off x="3113725" y="3599681"/>
            <a:ext cx="1363293" cy="44436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7506550" y="2100697"/>
            <a:ext cx="923291" cy="230832"/>
          </a:xfrm>
          <a:prstGeom prst="rect">
            <a:avLst/>
          </a:prstGeom>
          <a:solidFill>
            <a:schemeClr val="bg1"/>
          </a:solidFill>
        </p:spPr>
        <p:txBody>
          <a:bodyPr wrap="square" rtlCol="0">
            <a:spAutoFit/>
          </a:bodyPr>
          <a:lstStyle/>
          <a:p>
            <a:pPr algn="ctr"/>
            <a:r>
              <a:rPr lang="nb-NO" sz="900" b="1" dirty="0" smtClean="0">
                <a:solidFill>
                  <a:srgbClr val="0F8AB6"/>
                </a:solidFill>
                <a:latin typeface="Calibri" charset="0"/>
              </a:rPr>
              <a:t>Ola Nordmann</a:t>
            </a:r>
          </a:p>
        </p:txBody>
      </p:sp>
      <p:sp>
        <p:nvSpPr>
          <p:cNvPr id="18" name="TekstSylinder 17"/>
          <p:cNvSpPr txBox="1"/>
          <p:nvPr/>
        </p:nvSpPr>
        <p:spPr>
          <a:xfrm>
            <a:off x="7328645" y="3749960"/>
            <a:ext cx="796782" cy="215444"/>
          </a:xfrm>
          <a:prstGeom prst="rect">
            <a:avLst/>
          </a:prstGeom>
          <a:solidFill>
            <a:schemeClr val="bg1"/>
          </a:solidFill>
        </p:spPr>
        <p:txBody>
          <a:bodyPr wrap="square" rtlCol="0">
            <a:spAutoFit/>
          </a:bodyPr>
          <a:lstStyle/>
          <a:p>
            <a:pPr algn="r"/>
            <a:r>
              <a:rPr lang="nb-NO" sz="800" dirty="0" smtClean="0">
                <a:solidFill>
                  <a:schemeClr val="bg2">
                    <a:lumMod val="75000"/>
                  </a:schemeClr>
                </a:solidFill>
                <a:latin typeface="+mj-lt"/>
              </a:rPr>
              <a:t>Ola Nordmann</a:t>
            </a:r>
          </a:p>
        </p:txBody>
      </p:sp>
      <p:sp>
        <p:nvSpPr>
          <p:cNvPr id="19" name="TekstSylinder 18"/>
          <p:cNvSpPr txBox="1"/>
          <p:nvPr/>
        </p:nvSpPr>
        <p:spPr>
          <a:xfrm>
            <a:off x="2343631" y="1994277"/>
            <a:ext cx="923291" cy="184666"/>
          </a:xfrm>
          <a:prstGeom prst="rect">
            <a:avLst/>
          </a:prstGeom>
          <a:noFill/>
        </p:spPr>
        <p:txBody>
          <a:bodyPr wrap="square" rtlCol="0">
            <a:spAutoFit/>
          </a:bodyPr>
          <a:lstStyle/>
          <a:p>
            <a:r>
              <a:rPr lang="nb-NO" sz="600" dirty="0" smtClean="0">
                <a:solidFill>
                  <a:schemeClr val="bg1"/>
                </a:solidFill>
                <a:latin typeface="+mj-lt"/>
              </a:rPr>
              <a:t>Nordmann</a:t>
            </a:r>
          </a:p>
        </p:txBody>
      </p:sp>
      <p:sp>
        <p:nvSpPr>
          <p:cNvPr id="22" name="Rektangel 21"/>
          <p:cNvSpPr/>
          <p:nvPr/>
        </p:nvSpPr>
        <p:spPr>
          <a:xfrm>
            <a:off x="2828427" y="2453834"/>
            <a:ext cx="377762" cy="45719"/>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3" name="TekstSylinder 22"/>
          <p:cNvSpPr txBox="1"/>
          <p:nvPr/>
        </p:nvSpPr>
        <p:spPr>
          <a:xfrm>
            <a:off x="2744543" y="4072877"/>
            <a:ext cx="923291" cy="184666"/>
          </a:xfrm>
          <a:prstGeom prst="rect">
            <a:avLst/>
          </a:prstGeom>
          <a:solidFill>
            <a:schemeClr val="bg1"/>
          </a:solidFill>
        </p:spPr>
        <p:txBody>
          <a:bodyPr wrap="square" rtlCol="0">
            <a:spAutoFit/>
          </a:bodyPr>
          <a:lstStyle/>
          <a:p>
            <a:r>
              <a:rPr lang="nb-NO" sz="600" dirty="0" smtClean="0">
                <a:latin typeface="+mj-lt"/>
              </a:rPr>
              <a:t>nordmann</a:t>
            </a:r>
          </a:p>
        </p:txBody>
      </p:sp>
      <p:pic>
        <p:nvPicPr>
          <p:cNvPr id="6" name="Bild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8529" y="3210445"/>
            <a:ext cx="476546" cy="458730"/>
          </a:xfrm>
          <a:prstGeom prst="rect">
            <a:avLst/>
          </a:prstGeom>
        </p:spPr>
      </p:pic>
    </p:spTree>
    <p:extLst>
      <p:ext uri="{BB962C8B-B14F-4D97-AF65-F5344CB8AC3E}">
        <p14:creationId xmlns:p14="http://schemas.microsoft.com/office/powerpoint/2010/main" val="555272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0"/>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Finn kontaktar</a:t>
            </a:r>
            <a:endParaRPr lang="nn-NO" dirty="0"/>
          </a:p>
        </p:txBody>
      </p:sp>
      <p:sp>
        <p:nvSpPr>
          <p:cNvPr id="9"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6</a:t>
            </a:r>
            <a:endParaRPr lang="nn-NO" sz="3200" b="1" dirty="0">
              <a:solidFill>
                <a:schemeClr val="bg1"/>
              </a:solidFill>
            </a:endParaRPr>
          </a:p>
        </p:txBody>
      </p:sp>
      <p:pic>
        <p:nvPicPr>
          <p:cNvPr id="3" name="Bilde 2"/>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7268901" y="1894026"/>
            <a:ext cx="2118167" cy="3765630"/>
          </a:xfrm>
          <a:prstGeom prst="rect">
            <a:avLst/>
          </a:prstGeom>
          <a:ln>
            <a:solidFill>
              <a:schemeClr val="tx1"/>
            </a:solidFill>
          </a:ln>
        </p:spPr>
      </p:pic>
      <p:pic>
        <p:nvPicPr>
          <p:cNvPr id="10" name="Bilde 9"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6370" y="777292"/>
            <a:ext cx="711705" cy="935761"/>
          </a:xfrm>
          <a:prstGeom prst="rect">
            <a:avLst/>
          </a:prstGeom>
        </p:spPr>
      </p:pic>
      <p:pic>
        <p:nvPicPr>
          <p:cNvPr id="11" name="Bilde 10"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4060" y="1001928"/>
            <a:ext cx="332467" cy="636055"/>
          </a:xfrm>
          <a:prstGeom prst="rect">
            <a:avLst/>
          </a:prstGeom>
        </p:spPr>
      </p:pic>
      <p:sp>
        <p:nvSpPr>
          <p:cNvPr id="12" name="TekstSylinder 11"/>
          <p:cNvSpPr txBox="1"/>
          <p:nvPr/>
        </p:nvSpPr>
        <p:spPr>
          <a:xfrm>
            <a:off x="7506550" y="2089122"/>
            <a:ext cx="923291" cy="230832"/>
          </a:xfrm>
          <a:prstGeom prst="rect">
            <a:avLst/>
          </a:prstGeom>
          <a:solidFill>
            <a:schemeClr val="bg1"/>
          </a:solidFill>
        </p:spPr>
        <p:txBody>
          <a:bodyPr wrap="square" rtlCol="0">
            <a:spAutoFit/>
          </a:bodyPr>
          <a:lstStyle/>
          <a:p>
            <a:pPr algn="ctr"/>
            <a:r>
              <a:rPr lang="nb-NO" sz="900" b="1" dirty="0" smtClean="0">
                <a:solidFill>
                  <a:srgbClr val="0F8AB6"/>
                </a:solidFill>
                <a:latin typeface="Calibri" charset="0"/>
              </a:rPr>
              <a:t>Ola Nordmann</a:t>
            </a:r>
          </a:p>
        </p:txBody>
      </p:sp>
      <p:sp>
        <p:nvSpPr>
          <p:cNvPr id="6" name="Rektangel 5"/>
          <p:cNvSpPr/>
          <p:nvPr/>
        </p:nvSpPr>
        <p:spPr>
          <a:xfrm>
            <a:off x="2870522" y="2639606"/>
            <a:ext cx="358815"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ekstSylinder 16"/>
          <p:cNvSpPr txBox="1"/>
          <p:nvPr/>
        </p:nvSpPr>
        <p:spPr>
          <a:xfrm>
            <a:off x="1670499" y="3259624"/>
            <a:ext cx="891799" cy="200055"/>
          </a:xfrm>
          <a:prstGeom prst="rect">
            <a:avLst/>
          </a:prstGeom>
          <a:noFill/>
        </p:spPr>
        <p:txBody>
          <a:bodyPr wrap="square" rtlCol="0">
            <a:spAutoFit/>
          </a:bodyPr>
          <a:lstStyle/>
          <a:p>
            <a:pPr algn="ctr"/>
            <a:r>
              <a:rPr lang="nb-NO" sz="700" b="1" dirty="0" smtClean="0">
                <a:solidFill>
                  <a:schemeClr val="bg1"/>
                </a:solidFill>
                <a:latin typeface="+mj-lt"/>
              </a:rPr>
              <a:t>Nordmann</a:t>
            </a:r>
          </a:p>
        </p:txBody>
      </p:sp>
      <p:pic>
        <p:nvPicPr>
          <p:cNvPr id="21" name="Bild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80752" y="1913873"/>
            <a:ext cx="2827855" cy="3758542"/>
          </a:xfrm>
          <a:prstGeom prst="rect">
            <a:avLst/>
          </a:prstGeom>
        </p:spPr>
      </p:pic>
    </p:spTree>
    <p:extLst>
      <p:ext uri="{BB962C8B-B14F-4D97-AF65-F5344CB8AC3E}">
        <p14:creationId xmlns:p14="http://schemas.microsoft.com/office/powerpoint/2010/main" val="1632507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905"/>
            <a:ext cx="12192626" cy="6848755"/>
          </a:xfrm>
          <a:prstGeom prst="rect">
            <a:avLst/>
          </a:prstGeom>
        </p:spPr>
      </p:pic>
      <p:sp>
        <p:nvSpPr>
          <p:cNvPr id="5"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7</a:t>
            </a:r>
            <a:endParaRPr lang="nn-NO" dirty="0"/>
          </a:p>
        </p:txBody>
      </p:sp>
      <p:sp>
        <p:nvSpPr>
          <p:cNvPr id="6"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Ringe eller ta imot ein samtale</a:t>
            </a:r>
          </a:p>
        </p:txBody>
      </p:sp>
    </p:spTree>
    <p:extLst>
      <p:ext uri="{BB962C8B-B14F-4D97-AF65-F5344CB8AC3E}">
        <p14:creationId xmlns:p14="http://schemas.microsoft.com/office/powerpoint/2010/main" val="33358677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7" name="Rektangel 6"/>
          <p:cNvSpPr/>
          <p:nvPr/>
        </p:nvSpPr>
        <p:spPr>
          <a:xfrm>
            <a:off x="2631518" y="2273234"/>
            <a:ext cx="784852" cy="200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Rektangel 1"/>
          <p:cNvSpPr/>
          <p:nvPr/>
        </p:nvSpPr>
        <p:spPr>
          <a:xfrm>
            <a:off x="4734045" y="1875099"/>
            <a:ext cx="601884" cy="150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Rektangel 8"/>
          <p:cNvSpPr/>
          <p:nvPr/>
        </p:nvSpPr>
        <p:spPr>
          <a:xfrm>
            <a:off x="4965537" y="2231530"/>
            <a:ext cx="416689" cy="100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11" name="Rektangel 10"/>
          <p:cNvSpPr/>
          <p:nvPr/>
        </p:nvSpPr>
        <p:spPr>
          <a:xfrm>
            <a:off x="6208941" y="4502097"/>
            <a:ext cx="608547" cy="81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9" name="Bild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0036" y="1494079"/>
            <a:ext cx="2904638" cy="3860595"/>
          </a:xfrm>
          <a:prstGeom prst="rect">
            <a:avLst/>
          </a:prstGeom>
        </p:spPr>
      </p:pic>
    </p:spTree>
    <p:extLst>
      <p:ext uri="{BB962C8B-B14F-4D97-AF65-F5344CB8AC3E}">
        <p14:creationId xmlns:p14="http://schemas.microsoft.com/office/powerpoint/2010/main" val="3867148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Utstyr</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cxnSp>
        <p:nvCxnSpPr>
          <p:cNvPr id="20" name="Rett pil 19"/>
          <p:cNvCxnSpPr/>
          <p:nvPr/>
        </p:nvCxnSpPr>
        <p:spPr>
          <a:xfrm flipV="1">
            <a:off x="5310779" y="3342424"/>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flipH="1" flipV="1">
            <a:off x="5310779" y="2973963"/>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 name="Gruppe 7"/>
          <p:cNvGrpSpPr/>
          <p:nvPr/>
        </p:nvGrpSpPr>
        <p:grpSpPr>
          <a:xfrm>
            <a:off x="3501599" y="1616387"/>
            <a:ext cx="1350154" cy="3603796"/>
            <a:chOff x="3148566" y="1332772"/>
            <a:chExt cx="1574157" cy="4201699"/>
          </a:xfrm>
        </p:grpSpPr>
        <p:pic>
          <p:nvPicPr>
            <p:cNvPr id="18" name="Bilde 17" descr="man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8566" y="1332772"/>
              <a:ext cx="1574157" cy="4201699"/>
            </a:xfrm>
            <a:prstGeom prst="rect">
              <a:avLst/>
            </a:prstGeom>
          </p:spPr>
        </p:pic>
        <p:sp>
          <p:nvSpPr>
            <p:cNvPr id="5" name="Ellipse 4"/>
            <p:cNvSpPr/>
            <p:nvPr/>
          </p:nvSpPr>
          <p:spPr>
            <a:xfrm>
              <a:off x="3927396" y="1724903"/>
              <a:ext cx="181617" cy="181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7" name="Trekant 6"/>
            <p:cNvSpPr/>
            <p:nvPr/>
          </p:nvSpPr>
          <p:spPr>
            <a:xfrm rot="16200000" flipH="1">
              <a:off x="3949542" y="1898518"/>
              <a:ext cx="454091" cy="4057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24" name="Gruppe 23"/>
          <p:cNvGrpSpPr/>
          <p:nvPr/>
        </p:nvGrpSpPr>
        <p:grpSpPr>
          <a:xfrm>
            <a:off x="6721782" y="2080910"/>
            <a:ext cx="1632196" cy="2146035"/>
            <a:chOff x="6635013" y="1641655"/>
            <a:chExt cx="2532137" cy="3329291"/>
          </a:xfrm>
        </p:grpSpPr>
        <p:pic>
          <p:nvPicPr>
            <p:cNvPr id="15" name="Bilde 14"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5013" y="1641655"/>
              <a:ext cx="2532137" cy="3329291"/>
            </a:xfrm>
            <a:prstGeom prst="rect">
              <a:avLst/>
            </a:prstGeom>
          </p:spPr>
        </p:pic>
        <p:pic>
          <p:nvPicPr>
            <p:cNvPr id="4" name="Bild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4321" y="2266238"/>
              <a:ext cx="1493520" cy="2334768"/>
            </a:xfrm>
            <a:prstGeom prst="rect">
              <a:avLst/>
            </a:prstGeom>
          </p:spPr>
        </p:pic>
        <p:sp>
          <p:nvSpPr>
            <p:cNvPr id="22" name="Ellipse 21"/>
            <p:cNvSpPr/>
            <p:nvPr/>
          </p:nvSpPr>
          <p:spPr>
            <a:xfrm flipH="1">
              <a:off x="7669023" y="2612069"/>
              <a:ext cx="181617" cy="1816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3" name="Trekant 22"/>
            <p:cNvSpPr/>
            <p:nvPr/>
          </p:nvSpPr>
          <p:spPr>
            <a:xfrm rot="5400000">
              <a:off x="7441978" y="2774109"/>
              <a:ext cx="454091" cy="40578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spTree>
    <p:extLst>
      <p:ext uri="{BB962C8B-B14F-4D97-AF65-F5344CB8AC3E}">
        <p14:creationId xmlns:p14="http://schemas.microsoft.com/office/powerpoint/2010/main" val="244343281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10" name="Bilde 9"/>
          <p:cNvPicPr>
            <a:picLocks noChangeAspect="1"/>
          </p:cNvPicPr>
          <p:nvPr/>
        </p:nvPicPr>
        <p:blipFill rotWithShape="1">
          <a:blip r:embed="rId4">
            <a:extLst>
              <a:ext uri="{28A0092B-C50C-407E-A947-70E740481C1C}">
                <a14:useLocalDpi xmlns:a14="http://schemas.microsoft.com/office/drawing/2010/main" val="0"/>
              </a:ext>
            </a:extLst>
          </a:blip>
          <a:srcRect t="-1" r="-172" b="40158"/>
          <a:stretch/>
        </p:blipFill>
        <p:spPr>
          <a:xfrm>
            <a:off x="3176827" y="1641684"/>
            <a:ext cx="5816701" cy="4618557"/>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3" name="Ellipse 2"/>
          <p:cNvSpPr/>
          <p:nvPr/>
        </p:nvSpPr>
        <p:spPr>
          <a:xfrm>
            <a:off x="3067292" y="2362117"/>
            <a:ext cx="1620454" cy="5711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 name="Ellipse 8"/>
          <p:cNvSpPr/>
          <p:nvPr/>
        </p:nvSpPr>
        <p:spPr>
          <a:xfrm>
            <a:off x="7948018" y="1769006"/>
            <a:ext cx="559373" cy="4186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2008379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9" name="Bilde 8"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0002" y="1674600"/>
            <a:ext cx="2307929" cy="3094892"/>
          </a:xfrm>
          <a:prstGeom prst="rect">
            <a:avLst/>
          </a:prstGeom>
        </p:spPr>
      </p:pic>
      <p:pic>
        <p:nvPicPr>
          <p:cNvPr id="10" name="Bilde 9"/>
          <p:cNvPicPr>
            <a:picLocks noChangeAspect="1"/>
          </p:cNvPicPr>
          <p:nvPr/>
        </p:nvPicPr>
        <p:blipFill>
          <a:blip r:embed="rId5"/>
          <a:stretch>
            <a:fillRect/>
          </a:stretch>
        </p:blipFill>
        <p:spPr>
          <a:xfrm>
            <a:off x="8568076" y="2291787"/>
            <a:ext cx="809168" cy="1765076"/>
          </a:xfrm>
          <a:prstGeom prst="rect">
            <a:avLst/>
          </a:prstGeom>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967055">
            <a:off x="3554082" y="2363162"/>
            <a:ext cx="373857" cy="1339087"/>
          </a:xfrm>
          <a:prstGeom prst="rect">
            <a:avLst/>
          </a:prstGeom>
        </p:spPr>
      </p:pic>
      <p:pic>
        <p:nvPicPr>
          <p:cNvPr id="3" name="Bild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7798" y="2810398"/>
            <a:ext cx="1188556" cy="533989"/>
          </a:xfrm>
          <a:prstGeom prst="rect">
            <a:avLst/>
          </a:prstGeom>
        </p:spPr>
      </p:pic>
      <p:pic>
        <p:nvPicPr>
          <p:cNvPr id="20" name="Bilde 19"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776" y="2139814"/>
            <a:ext cx="4697134" cy="5870176"/>
          </a:xfrm>
          <a:prstGeom prst="rect">
            <a:avLst/>
          </a:prstGeom>
        </p:spPr>
      </p:pic>
      <p:pic>
        <p:nvPicPr>
          <p:cNvPr id="5" name="Bild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7045" y="1980010"/>
            <a:ext cx="1923077" cy="2499393"/>
          </a:xfrm>
          <a:prstGeom prst="rect">
            <a:avLst/>
          </a:prstGeom>
        </p:spPr>
      </p:pic>
    </p:spTree>
    <p:extLst>
      <p:ext uri="{BB962C8B-B14F-4D97-AF65-F5344CB8AC3E}">
        <p14:creationId xmlns:p14="http://schemas.microsoft.com/office/powerpoint/2010/main" val="5488662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15" name="Bilde 14"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0002" y="1674600"/>
            <a:ext cx="2307929" cy="3094892"/>
          </a:xfrm>
          <a:prstGeom prst="rect">
            <a:avLst/>
          </a:prstGeom>
        </p:spPr>
      </p:pic>
      <p:pic>
        <p:nvPicPr>
          <p:cNvPr id="18" name="Bil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967055">
            <a:off x="3554082" y="2363162"/>
            <a:ext cx="373857" cy="1339087"/>
          </a:xfrm>
          <a:prstGeom prst="rect">
            <a:avLst/>
          </a:prstGeom>
        </p:spPr>
      </p:pic>
      <p:pic>
        <p:nvPicPr>
          <p:cNvPr id="19" name="Bild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7798" y="2810398"/>
            <a:ext cx="1188556" cy="533989"/>
          </a:xfrm>
          <a:prstGeom prst="rect">
            <a:avLst/>
          </a:prstGeom>
        </p:spPr>
      </p:pic>
      <p:pic>
        <p:nvPicPr>
          <p:cNvPr id="11" name="Bilde 10" descr="peke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8531" y="2071996"/>
            <a:ext cx="4697134" cy="5870176"/>
          </a:xfrm>
          <a:prstGeom prst="rect">
            <a:avLst/>
          </a:prstGeom>
        </p:spPr>
      </p:pic>
      <p:pic>
        <p:nvPicPr>
          <p:cNvPr id="2" name="Bild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97975" y="1956898"/>
            <a:ext cx="1944547" cy="2590659"/>
          </a:xfrm>
          <a:prstGeom prst="rect">
            <a:avLst/>
          </a:prstGeom>
        </p:spPr>
      </p:pic>
      <p:pic>
        <p:nvPicPr>
          <p:cNvPr id="14" name="Bilde 13"/>
          <p:cNvPicPr>
            <a:picLocks noChangeAspect="1"/>
          </p:cNvPicPr>
          <p:nvPr/>
        </p:nvPicPr>
        <p:blipFill>
          <a:blip r:embed="rId9"/>
          <a:stretch>
            <a:fillRect/>
          </a:stretch>
        </p:blipFill>
        <p:spPr>
          <a:xfrm>
            <a:off x="8568076" y="2291787"/>
            <a:ext cx="809168" cy="1765076"/>
          </a:xfrm>
          <a:prstGeom prst="rect">
            <a:avLst/>
          </a:prstGeom>
        </p:spPr>
      </p:pic>
    </p:spTree>
    <p:extLst>
      <p:ext uri="{BB962C8B-B14F-4D97-AF65-F5344CB8AC3E}">
        <p14:creationId xmlns:p14="http://schemas.microsoft.com/office/powerpoint/2010/main" val="13637279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4"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5"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7" name="Bilde 6"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286" y="1980645"/>
            <a:ext cx="5290990" cy="2909821"/>
          </a:xfrm>
          <a:prstGeom prst="rect">
            <a:avLst/>
          </a:prstGeom>
        </p:spPr>
      </p:pic>
      <p:pic>
        <p:nvPicPr>
          <p:cNvPr id="17" name="Bilde 16"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22" y="1770479"/>
            <a:ext cx="2307929" cy="3094892"/>
          </a:xfrm>
          <a:prstGeom prst="rect">
            <a:avLst/>
          </a:prstGeom>
        </p:spPr>
      </p:pic>
      <p:cxnSp>
        <p:nvCxnSpPr>
          <p:cNvPr id="20" name="Rett pil 19"/>
          <p:cNvCxnSpPr/>
          <p:nvPr/>
        </p:nvCxnSpPr>
        <p:spPr>
          <a:xfrm flipV="1">
            <a:off x="6185791" y="3221854"/>
            <a:ext cx="873672" cy="900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ittel 1"/>
          <p:cNvSpPr txBox="1">
            <a:spLocks/>
          </p:cNvSpPr>
          <p:nvPr/>
        </p:nvSpPr>
        <p:spPr>
          <a:xfrm>
            <a:off x="8378536" y="5305340"/>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latin typeface="+mn-lt"/>
              </a:rPr>
              <a:t>Ola</a:t>
            </a:r>
            <a:endParaRPr lang="nn-NO" b="1" dirty="0">
              <a:latin typeface="+mn-lt"/>
            </a:endParaRPr>
          </a:p>
        </p:txBody>
      </p:sp>
      <p:sp>
        <p:nvSpPr>
          <p:cNvPr id="21" name="Tittel 1"/>
          <p:cNvSpPr txBox="1">
            <a:spLocks/>
          </p:cNvSpPr>
          <p:nvPr/>
        </p:nvSpPr>
        <p:spPr>
          <a:xfrm>
            <a:off x="2723727" y="5298580"/>
            <a:ext cx="862453"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latin typeface="+mn-lt"/>
              </a:rPr>
              <a:t>Kari</a:t>
            </a:r>
            <a:endParaRPr lang="nn-NO" b="1" dirty="0">
              <a:latin typeface="+mn-lt"/>
            </a:endParaRPr>
          </a:p>
        </p:txBody>
      </p:sp>
      <p:pic>
        <p:nvPicPr>
          <p:cNvPr id="13" name="Bilde 12"/>
          <p:cNvPicPr>
            <a:picLocks noChangeAspect="1"/>
          </p:cNvPicPr>
          <p:nvPr/>
        </p:nvPicPr>
        <p:blipFill>
          <a:blip r:embed="rId6"/>
          <a:stretch>
            <a:fillRect/>
          </a:stretch>
        </p:blipFill>
        <p:spPr>
          <a:xfrm>
            <a:off x="5088273" y="2364411"/>
            <a:ext cx="809168" cy="1765076"/>
          </a:xfrm>
          <a:prstGeom prst="rect">
            <a:avLst/>
          </a:prstGeom>
        </p:spPr>
      </p:pic>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98163" y="2022595"/>
            <a:ext cx="1913582" cy="2549405"/>
          </a:xfrm>
          <a:prstGeom prst="rect">
            <a:avLst/>
          </a:prstGeom>
        </p:spPr>
      </p:pic>
      <p:pic>
        <p:nvPicPr>
          <p:cNvPr id="3" name="Bild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10042" y="2625322"/>
            <a:ext cx="2209462" cy="621038"/>
          </a:xfrm>
          <a:prstGeom prst="rect">
            <a:avLst/>
          </a:prstGeom>
        </p:spPr>
      </p:pic>
    </p:spTree>
    <p:extLst>
      <p:ext uri="{BB962C8B-B14F-4D97-AF65-F5344CB8AC3E}">
        <p14:creationId xmlns:p14="http://schemas.microsoft.com/office/powerpoint/2010/main" val="22131722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spTree>
    <p:extLst>
      <p:ext uri="{BB962C8B-B14F-4D97-AF65-F5344CB8AC3E}">
        <p14:creationId xmlns:p14="http://schemas.microsoft.com/office/powerpoint/2010/main" val="31595471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11" name="Bilde 10"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700" y="2487370"/>
            <a:ext cx="4078531" cy="5097085"/>
          </a:xfrm>
          <a:prstGeom prst="rect">
            <a:avLst/>
          </a:prstGeom>
        </p:spPr>
      </p:pic>
    </p:spTree>
    <p:extLst>
      <p:ext uri="{BB962C8B-B14F-4D97-AF65-F5344CB8AC3E}">
        <p14:creationId xmlns:p14="http://schemas.microsoft.com/office/powerpoint/2010/main" val="26431422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9" name="Bil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11" name="Bilde 10"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668" y="2452646"/>
            <a:ext cx="4078531" cy="5097085"/>
          </a:xfrm>
          <a:prstGeom prst="rect">
            <a:avLst/>
          </a:prstGeom>
        </p:spPr>
      </p:pic>
    </p:spTree>
    <p:extLst>
      <p:ext uri="{BB962C8B-B14F-4D97-AF65-F5344CB8AC3E}">
        <p14:creationId xmlns:p14="http://schemas.microsoft.com/office/powerpoint/2010/main" val="9533068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6"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7"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0459" y="2324217"/>
            <a:ext cx="4949657" cy="1391255"/>
          </a:xfrm>
          <a:prstGeom prst="rect">
            <a:avLst/>
          </a:prstGeom>
        </p:spPr>
      </p:pic>
      <p:pic>
        <p:nvPicPr>
          <p:cNvPr id="9" name="Bilde 8" descr="pekehån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135" y="2475795"/>
            <a:ext cx="4078531" cy="5097085"/>
          </a:xfrm>
          <a:prstGeom prst="rect">
            <a:avLst/>
          </a:prstGeom>
        </p:spPr>
      </p:pic>
    </p:spTree>
    <p:extLst>
      <p:ext uri="{BB962C8B-B14F-4D97-AF65-F5344CB8AC3E}">
        <p14:creationId xmlns:p14="http://schemas.microsoft.com/office/powerpoint/2010/main" val="330945593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33" name="Bilde 32"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641" y="1503824"/>
            <a:ext cx="2738669" cy="3672507"/>
          </a:xfrm>
          <a:prstGeom prst="rect">
            <a:avLst/>
          </a:prstGeom>
        </p:spPr>
      </p:pic>
      <p:pic>
        <p:nvPicPr>
          <p:cNvPr id="34" name="Bilde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0820" y="1841719"/>
            <a:ext cx="2252527" cy="3003370"/>
          </a:xfrm>
          <a:prstGeom prst="rect">
            <a:avLst/>
          </a:prstGeom>
          <a:ln>
            <a:solidFill>
              <a:srgbClr val="000000"/>
            </a:solidFill>
          </a:ln>
        </p:spPr>
      </p:pic>
      <p:sp>
        <p:nvSpPr>
          <p:cNvPr id="35"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Kari</a:t>
            </a:r>
            <a:endParaRPr lang="nn-NO" b="1" dirty="0">
              <a:solidFill>
                <a:srgbClr val="FF0000"/>
              </a:solidFill>
              <a:latin typeface="+mn-lt"/>
            </a:endParaRPr>
          </a:p>
        </p:txBody>
      </p:sp>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6" name="Ellipse 5"/>
          <p:cNvSpPr/>
          <p:nvPr/>
        </p:nvSpPr>
        <p:spPr>
          <a:xfrm>
            <a:off x="4018756" y="4277916"/>
            <a:ext cx="763876" cy="716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 24"/>
          <p:cNvCxnSpPr/>
          <p:nvPr/>
        </p:nvCxnSpPr>
        <p:spPr>
          <a:xfrm flipV="1">
            <a:off x="3716879" y="5002067"/>
            <a:ext cx="520071" cy="6230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Rett pil 28"/>
          <p:cNvCxnSpPr/>
          <p:nvPr/>
        </p:nvCxnSpPr>
        <p:spPr>
          <a:xfrm flipH="1" flipV="1">
            <a:off x="4097438" y="3472397"/>
            <a:ext cx="3899135" cy="19136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ittel 1"/>
          <p:cNvSpPr txBox="1">
            <a:spLocks/>
          </p:cNvSpPr>
          <p:nvPr/>
        </p:nvSpPr>
        <p:spPr>
          <a:xfrm>
            <a:off x="7996573" y="5474508"/>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Ola</a:t>
            </a:r>
            <a:endParaRPr lang="nn-NO" b="1" dirty="0">
              <a:solidFill>
                <a:srgbClr val="FF0000"/>
              </a:solidFill>
              <a:latin typeface="+mn-lt"/>
            </a:endParaRPr>
          </a:p>
        </p:txBody>
      </p:sp>
      <p:pic>
        <p:nvPicPr>
          <p:cNvPr id="38" name="Bilde 37" descr="laptop.png"/>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5816278" y="1503824"/>
            <a:ext cx="6420775" cy="3531155"/>
          </a:xfrm>
          <a:prstGeom prst="rect">
            <a:avLst/>
          </a:prstGeom>
        </p:spPr>
      </p:pic>
    </p:spTree>
    <p:extLst>
      <p:ext uri="{BB962C8B-B14F-4D97-AF65-F5344CB8AC3E}">
        <p14:creationId xmlns:p14="http://schemas.microsoft.com/office/powerpoint/2010/main" val="3613874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pic>
        <p:nvPicPr>
          <p:cNvPr id="18" name="Bilde 17"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14" name="Bilde 13"/>
          <p:cNvPicPr>
            <a:picLocks noChangeAspect="1"/>
          </p:cNvPicPr>
          <p:nvPr/>
        </p:nvPicPr>
        <p:blipFill>
          <a:blip r:embed="rId5"/>
          <a:stretch>
            <a:fillRect/>
          </a:stretch>
        </p:blipFill>
        <p:spPr>
          <a:xfrm>
            <a:off x="6881951" y="1873893"/>
            <a:ext cx="3007203" cy="1916312"/>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34" name="Bilde 33"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71641" y="1503824"/>
            <a:ext cx="2738669" cy="3672507"/>
          </a:xfrm>
          <a:prstGeom prst="rect">
            <a:avLst/>
          </a:prstGeom>
        </p:spPr>
      </p:pic>
      <p:pic>
        <p:nvPicPr>
          <p:cNvPr id="35" name="Bilde 34"/>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2330820" y="1841719"/>
            <a:ext cx="2252527" cy="3003370"/>
          </a:xfrm>
          <a:prstGeom prst="rect">
            <a:avLst/>
          </a:prstGeom>
          <a:ln>
            <a:solidFill>
              <a:srgbClr val="000000"/>
            </a:solidFill>
          </a:ln>
        </p:spPr>
      </p:pic>
      <p:sp>
        <p:nvSpPr>
          <p:cNvPr id="37" name="Ellipse 36"/>
          <p:cNvSpPr/>
          <p:nvPr/>
        </p:nvSpPr>
        <p:spPr>
          <a:xfrm>
            <a:off x="4018756" y="4277916"/>
            <a:ext cx="763876" cy="7162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5" name="Rett pil 24"/>
          <p:cNvCxnSpPr/>
          <p:nvPr/>
        </p:nvCxnSpPr>
        <p:spPr>
          <a:xfrm flipV="1">
            <a:off x="4782632" y="3038039"/>
            <a:ext cx="3493267" cy="14645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tt pil 39"/>
          <p:cNvCxnSpPr/>
          <p:nvPr/>
        </p:nvCxnSpPr>
        <p:spPr>
          <a:xfrm flipH="1">
            <a:off x="3747454" y="4939773"/>
            <a:ext cx="431007" cy="5759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Kari</a:t>
            </a:r>
            <a:endParaRPr lang="nn-NO" b="1" dirty="0">
              <a:solidFill>
                <a:srgbClr val="FF0000"/>
              </a:solidFill>
              <a:latin typeface="+mn-lt"/>
            </a:endParaRPr>
          </a:p>
        </p:txBody>
      </p:sp>
      <p:sp>
        <p:nvSpPr>
          <p:cNvPr id="19" name="Tittel 1"/>
          <p:cNvSpPr txBox="1">
            <a:spLocks/>
          </p:cNvSpPr>
          <p:nvPr/>
        </p:nvSpPr>
        <p:spPr>
          <a:xfrm>
            <a:off x="7995479" y="5428267"/>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chemeClr val="tx1"/>
                </a:solidFill>
                <a:latin typeface="+mn-lt"/>
              </a:rPr>
              <a:t>Ola</a:t>
            </a:r>
            <a:endParaRPr lang="nn-NO" b="1" dirty="0">
              <a:solidFill>
                <a:schemeClr val="tx1"/>
              </a:solidFill>
              <a:latin typeface="+mn-lt"/>
            </a:endParaRPr>
          </a:p>
        </p:txBody>
      </p:sp>
    </p:spTree>
    <p:extLst>
      <p:ext uri="{BB962C8B-B14F-4D97-AF65-F5344CB8AC3E}">
        <p14:creationId xmlns:p14="http://schemas.microsoft.com/office/powerpoint/2010/main" val="8850037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245"/>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grpSp>
        <p:nvGrpSpPr>
          <p:cNvPr id="8" name="Gruppe 7"/>
          <p:cNvGrpSpPr/>
          <p:nvPr/>
        </p:nvGrpSpPr>
        <p:grpSpPr>
          <a:xfrm>
            <a:off x="3097821" y="2166945"/>
            <a:ext cx="4778237" cy="1786941"/>
            <a:chOff x="4814023" y="2148451"/>
            <a:chExt cx="5408563" cy="2022667"/>
          </a:xfrm>
        </p:grpSpPr>
        <p:pic>
          <p:nvPicPr>
            <p:cNvPr id="12" name="Bilde 11"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4726" y="2148451"/>
              <a:ext cx="3677860" cy="2022667"/>
            </a:xfrm>
            <a:prstGeom prst="rect">
              <a:avLst/>
            </a:prstGeom>
          </p:spPr>
        </p:pic>
        <p:grpSp>
          <p:nvGrpSpPr>
            <p:cNvPr id="4" name="Gruppe 3"/>
            <p:cNvGrpSpPr/>
            <p:nvPr/>
          </p:nvGrpSpPr>
          <p:grpSpPr>
            <a:xfrm>
              <a:off x="4814023" y="2360634"/>
              <a:ext cx="1730704" cy="1528459"/>
              <a:chOff x="4518603" y="2073545"/>
              <a:chExt cx="2401702" cy="2121047"/>
            </a:xfrm>
          </p:grpSpPr>
          <p:pic>
            <p:nvPicPr>
              <p:cNvPr id="11" name="Bilde 10"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8603" y="2073545"/>
                <a:ext cx="1613191" cy="2121047"/>
              </a:xfrm>
              <a:prstGeom prst="rect">
                <a:avLst/>
              </a:prstGeom>
            </p:spPr>
          </p:pic>
          <p:pic>
            <p:nvPicPr>
              <p:cNvPr id="13" name="Bilde 12"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8370" y="2073545"/>
                <a:ext cx="631935" cy="1196088"/>
              </a:xfrm>
              <a:prstGeom prst="rect">
                <a:avLst/>
              </a:prstGeom>
            </p:spPr>
          </p:pic>
        </p:grpSp>
      </p:grpSp>
      <p:sp>
        <p:nvSpPr>
          <p:cNvPr id="3" name="Rektangel 2"/>
          <p:cNvSpPr/>
          <p:nvPr/>
        </p:nvSpPr>
        <p:spPr>
          <a:xfrm>
            <a:off x="9064308" y="2190310"/>
            <a:ext cx="1114601" cy="2031325"/>
          </a:xfrm>
          <a:prstGeom prst="rect">
            <a:avLst/>
          </a:prstGeom>
        </p:spPr>
        <p:txBody>
          <a:bodyPr wrap="none">
            <a:spAutoFit/>
          </a:bodyPr>
          <a:lstStyle/>
          <a:p>
            <a:r>
              <a:rPr dirty="0" smtClean="0"/>
              <a:t>Skjerm</a:t>
            </a:r>
          </a:p>
          <a:p>
            <a:endParaRPr lang="nn-NO" dirty="0" smtClean="0"/>
          </a:p>
          <a:p>
            <a:r>
              <a:rPr dirty="0" smtClean="0"/>
              <a:t>Kamera</a:t>
            </a:r>
          </a:p>
          <a:p>
            <a:endParaRPr lang="nn-NO" dirty="0" smtClean="0"/>
          </a:p>
          <a:p>
            <a:r>
              <a:rPr dirty="0" smtClean="0"/>
              <a:t>Mikrofon</a:t>
            </a:r>
          </a:p>
          <a:p>
            <a:endParaRPr lang="nn-NO" dirty="0" smtClean="0"/>
          </a:p>
          <a:p>
            <a:r>
              <a:rPr dirty="0" smtClean="0"/>
              <a:t>Høgtalar </a:t>
            </a:r>
            <a:endParaRPr lang="nn-NO" dirty="0"/>
          </a:p>
        </p:txBody>
      </p:sp>
      <p:cxnSp>
        <p:nvCxnSpPr>
          <p:cNvPr id="15" name="Rett pil 14"/>
          <p:cNvCxnSpPr/>
          <p:nvPr/>
        </p:nvCxnSpPr>
        <p:spPr>
          <a:xfrm flipV="1">
            <a:off x="8041254" y="3159884"/>
            <a:ext cx="692662" cy="9006"/>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Dobbel hakeparentes 6"/>
          <p:cNvSpPr/>
          <p:nvPr/>
        </p:nvSpPr>
        <p:spPr>
          <a:xfrm>
            <a:off x="2384529" y="1983772"/>
            <a:ext cx="5656725" cy="2384385"/>
          </a:xfrm>
          <a:prstGeom prst="bracketPair">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Tree>
    <p:extLst>
      <p:ext uri="{BB962C8B-B14F-4D97-AF65-F5344CB8AC3E}">
        <p14:creationId xmlns:p14="http://schemas.microsoft.com/office/powerpoint/2010/main" val="9989835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42" name="Bilde 41"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43" name="Bilde 42"/>
          <p:cNvPicPr>
            <a:picLocks noChangeAspect="1"/>
          </p:cNvPicPr>
          <p:nvPr/>
        </p:nvPicPr>
        <p:blipFill>
          <a:blip r:embed="rId5"/>
          <a:stretch>
            <a:fillRect/>
          </a:stretch>
        </p:blipFill>
        <p:spPr>
          <a:xfrm>
            <a:off x="6844451" y="1864869"/>
            <a:ext cx="3051903" cy="1916312"/>
          </a:xfrm>
          <a:prstGeom prst="rect">
            <a:avLst/>
          </a:prstGeom>
        </p:spPr>
      </p:pic>
      <p:sp>
        <p:nvSpPr>
          <p:cNvPr id="15"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6"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19" name="Bilde 18"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2891" y="1484536"/>
            <a:ext cx="2738669" cy="3672507"/>
          </a:xfrm>
          <a:prstGeom prst="rect">
            <a:avLst/>
          </a:prstGeom>
        </p:spPr>
      </p:pic>
      <p:pic>
        <p:nvPicPr>
          <p:cNvPr id="20" name="Bild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2070" y="1822431"/>
            <a:ext cx="2252527" cy="3003370"/>
          </a:xfrm>
          <a:prstGeom prst="rect">
            <a:avLst/>
          </a:prstGeom>
          <a:ln>
            <a:solidFill>
              <a:srgbClr val="000000"/>
            </a:solidFill>
          </a:ln>
        </p:spPr>
      </p:pic>
      <p:sp>
        <p:nvSpPr>
          <p:cNvPr id="22" name="Ellipse 21"/>
          <p:cNvSpPr/>
          <p:nvPr/>
        </p:nvSpPr>
        <p:spPr>
          <a:xfrm>
            <a:off x="9284822" y="3115496"/>
            <a:ext cx="709937" cy="66568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3" name="Rett pil 22"/>
          <p:cNvCxnSpPr/>
          <p:nvPr/>
        </p:nvCxnSpPr>
        <p:spPr>
          <a:xfrm flipH="1" flipV="1">
            <a:off x="4213186" y="3307862"/>
            <a:ext cx="5071636" cy="1264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Rett pil 36"/>
          <p:cNvCxnSpPr/>
          <p:nvPr/>
        </p:nvCxnSpPr>
        <p:spPr>
          <a:xfrm flipH="1">
            <a:off x="8518967" y="3767146"/>
            <a:ext cx="1120824" cy="166112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ittel 1"/>
          <p:cNvSpPr txBox="1">
            <a:spLocks/>
          </p:cNvSpPr>
          <p:nvPr/>
        </p:nvSpPr>
        <p:spPr>
          <a:xfrm>
            <a:off x="2928395" y="5474508"/>
            <a:ext cx="788484"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chemeClr val="tx1"/>
                </a:solidFill>
                <a:latin typeface="+mn-lt"/>
              </a:rPr>
              <a:t>Kari</a:t>
            </a:r>
            <a:endParaRPr lang="nn-NO" b="1" dirty="0">
              <a:solidFill>
                <a:schemeClr val="tx1"/>
              </a:solidFill>
              <a:latin typeface="+mn-lt"/>
            </a:endParaRPr>
          </a:p>
        </p:txBody>
      </p:sp>
      <p:sp>
        <p:nvSpPr>
          <p:cNvPr id="17" name="Tittel 1"/>
          <p:cNvSpPr txBox="1">
            <a:spLocks/>
          </p:cNvSpPr>
          <p:nvPr/>
        </p:nvSpPr>
        <p:spPr>
          <a:xfrm>
            <a:off x="7939994" y="5474508"/>
            <a:ext cx="860815" cy="364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b="1" dirty="0" smtClean="0">
                <a:solidFill>
                  <a:srgbClr val="FF0000"/>
                </a:solidFill>
                <a:latin typeface="+mn-lt"/>
              </a:rPr>
              <a:t>Ola</a:t>
            </a:r>
            <a:endParaRPr lang="nn-NO" b="1" dirty="0">
              <a:solidFill>
                <a:srgbClr val="FF0000"/>
              </a:solidFill>
              <a:latin typeface="+mn-lt"/>
            </a:endParaRPr>
          </a:p>
        </p:txBody>
      </p:sp>
    </p:spTree>
    <p:extLst>
      <p:ext uri="{BB962C8B-B14F-4D97-AF65-F5344CB8AC3E}">
        <p14:creationId xmlns:p14="http://schemas.microsoft.com/office/powerpoint/2010/main" val="26651211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pic>
        <p:nvPicPr>
          <p:cNvPr id="32" name="Bilde 31" descr="laptop.png"/>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5642250" y="1512929"/>
            <a:ext cx="6572590" cy="3614647"/>
          </a:xfrm>
          <a:prstGeom prst="rect">
            <a:avLst/>
          </a:prstGeom>
        </p:spPr>
      </p:pic>
      <p:pic>
        <p:nvPicPr>
          <p:cNvPr id="33" name="Bilde 32"/>
          <p:cNvPicPr>
            <a:picLocks noChangeAspect="1"/>
          </p:cNvPicPr>
          <p:nvPr/>
        </p:nvPicPr>
        <p:blipFill>
          <a:blip r:embed="rId5"/>
          <a:stretch>
            <a:fillRect/>
          </a:stretch>
        </p:blipFill>
        <p:spPr>
          <a:xfrm>
            <a:off x="6844451" y="1864869"/>
            <a:ext cx="3051903" cy="1916312"/>
          </a:xfrm>
          <a:prstGeom prst="rect">
            <a:avLst/>
          </a:prstGeom>
        </p:spPr>
      </p:pic>
      <p:pic>
        <p:nvPicPr>
          <p:cNvPr id="19" name="Bilde 18" descr="nettbrett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8832" y="1456583"/>
            <a:ext cx="2738669" cy="3672507"/>
          </a:xfrm>
          <a:prstGeom prst="rect">
            <a:avLst/>
          </a:prstGeom>
        </p:spPr>
      </p:pic>
      <p:pic>
        <p:nvPicPr>
          <p:cNvPr id="26" name="Bild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68011" y="1794478"/>
            <a:ext cx="2252527" cy="3003370"/>
          </a:xfrm>
          <a:prstGeom prst="rect">
            <a:avLst/>
          </a:prstGeom>
          <a:ln>
            <a:solidFill>
              <a:srgbClr val="000000"/>
            </a:solidFill>
          </a:ln>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25" name="Ellipse 24"/>
          <p:cNvSpPr/>
          <p:nvPr/>
        </p:nvSpPr>
        <p:spPr>
          <a:xfrm>
            <a:off x="8203880" y="3410671"/>
            <a:ext cx="960699" cy="474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30" name="Rett pil 29"/>
          <p:cNvCxnSpPr/>
          <p:nvPr/>
        </p:nvCxnSpPr>
        <p:spPr>
          <a:xfrm flipH="1">
            <a:off x="9164579" y="2164390"/>
            <a:ext cx="1652334" cy="1246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3081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19" name="Bilde 18"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5690" y="1363980"/>
            <a:ext cx="2738669" cy="3672507"/>
          </a:xfrm>
          <a:prstGeom prst="rect">
            <a:avLst/>
          </a:prstGeo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9341" y="1675307"/>
            <a:ext cx="2265808" cy="3024015"/>
          </a:xfrm>
          <a:prstGeom prst="rect">
            <a:avLst/>
          </a:prstGeom>
        </p:spPr>
      </p:pic>
      <p:sp>
        <p:nvSpPr>
          <p:cNvPr id="8"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0"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24" name="Ellipse 23"/>
          <p:cNvSpPr/>
          <p:nvPr/>
        </p:nvSpPr>
        <p:spPr>
          <a:xfrm>
            <a:off x="2578286" y="4218463"/>
            <a:ext cx="1713054" cy="60838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2875795" y="2278304"/>
            <a:ext cx="4078531" cy="5097085"/>
          </a:xfrm>
          <a:prstGeom prst="rect">
            <a:avLst/>
          </a:prstGeom>
        </p:spPr>
      </p:pic>
      <p:cxnSp>
        <p:nvCxnSpPr>
          <p:cNvPr id="17" name="Rett pil 16"/>
          <p:cNvCxnSpPr/>
          <p:nvPr/>
        </p:nvCxnSpPr>
        <p:spPr>
          <a:xfrm>
            <a:off x="1144025" y="3466042"/>
            <a:ext cx="1450908" cy="87054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Bilde 19" descr="laptop.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642250" y="1374029"/>
            <a:ext cx="6572590" cy="3614647"/>
          </a:xfrm>
          <a:prstGeom prst="rect">
            <a:avLst/>
          </a:prstGeom>
        </p:spPr>
      </p:pic>
      <p:pic>
        <p:nvPicPr>
          <p:cNvPr id="26" name="Bilde 25"/>
          <p:cNvPicPr>
            <a:picLocks noChangeAspect="1"/>
          </p:cNvPicPr>
          <p:nvPr/>
        </p:nvPicPr>
        <p:blipFill>
          <a:blip r:embed="rId8"/>
          <a:stretch>
            <a:fillRect/>
          </a:stretch>
        </p:blipFill>
        <p:spPr>
          <a:xfrm>
            <a:off x="6844451" y="1725969"/>
            <a:ext cx="3051903" cy="1916312"/>
          </a:xfrm>
          <a:prstGeom prst="rect">
            <a:avLst/>
          </a:prstGeom>
        </p:spPr>
      </p:pic>
      <p:sp>
        <p:nvSpPr>
          <p:cNvPr id="27" name="Ellipse 26"/>
          <p:cNvSpPr/>
          <p:nvPr/>
        </p:nvSpPr>
        <p:spPr>
          <a:xfrm>
            <a:off x="8203880" y="3271771"/>
            <a:ext cx="960699" cy="4745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28" name="Rett pil 27"/>
          <p:cNvCxnSpPr/>
          <p:nvPr/>
        </p:nvCxnSpPr>
        <p:spPr>
          <a:xfrm flipH="1">
            <a:off x="9164579" y="2025490"/>
            <a:ext cx="1652334" cy="12462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86949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13" name="Bilde 12" descr="nettbrette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2825" y="1071012"/>
            <a:ext cx="1865760" cy="2501952"/>
          </a:xfrm>
          <a:prstGeom prst="rect">
            <a:avLst/>
          </a:prstGeom>
        </p:spPr>
      </p:pic>
      <p:pic>
        <p:nvPicPr>
          <p:cNvPr id="16" name="Bilde 15"/>
          <p:cNvPicPr>
            <a:picLocks noChangeAspect="1"/>
          </p:cNvPicPr>
          <p:nvPr/>
        </p:nvPicPr>
        <p:blipFill>
          <a:blip r:embed="rId5"/>
          <a:stretch>
            <a:fillRect/>
          </a:stretch>
        </p:blipFill>
        <p:spPr>
          <a:xfrm>
            <a:off x="4457462" y="4162755"/>
            <a:ext cx="2969791" cy="989931"/>
          </a:xfrm>
          <a:prstGeom prst="rect">
            <a:avLst/>
          </a:prstGeom>
        </p:spPr>
      </p:pic>
      <p:sp>
        <p:nvSpPr>
          <p:cNvPr id="17" name="Ellipse 16"/>
          <p:cNvSpPr/>
          <p:nvPr/>
        </p:nvSpPr>
        <p:spPr>
          <a:xfrm>
            <a:off x="4621427" y="4354107"/>
            <a:ext cx="740779" cy="7159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4057047" y="3621133"/>
            <a:ext cx="4078531" cy="5097085"/>
          </a:xfrm>
          <a:prstGeom prst="rect">
            <a:avLst/>
          </a:prstGeom>
        </p:spPr>
      </p:pic>
      <p:grpSp>
        <p:nvGrpSpPr>
          <p:cNvPr id="3" name="Gruppe 2"/>
          <p:cNvGrpSpPr/>
          <p:nvPr/>
        </p:nvGrpSpPr>
        <p:grpSpPr>
          <a:xfrm>
            <a:off x="5500756" y="947304"/>
            <a:ext cx="5085807" cy="2796979"/>
            <a:chOff x="5574475" y="1236671"/>
            <a:chExt cx="5932614" cy="3262687"/>
          </a:xfrm>
        </p:grpSpPr>
        <p:grpSp>
          <p:nvGrpSpPr>
            <p:cNvPr id="2" name="Gruppe 1"/>
            <p:cNvGrpSpPr/>
            <p:nvPr/>
          </p:nvGrpSpPr>
          <p:grpSpPr>
            <a:xfrm>
              <a:off x="5574475" y="1236671"/>
              <a:ext cx="5932614" cy="3262687"/>
              <a:chOff x="5574475" y="1236671"/>
              <a:chExt cx="5932614" cy="3262687"/>
            </a:xfrm>
          </p:grpSpPr>
          <p:pic>
            <p:nvPicPr>
              <p:cNvPr id="12" name="Bilde 11" descr="laptop.png"/>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14" name="Bilde 13"/>
              <p:cNvPicPr>
                <a:picLocks noChangeAspect="1"/>
              </p:cNvPicPr>
              <p:nvPr/>
            </p:nvPicPr>
            <p:blipFill>
              <a:blip r:embed="rId8">
                <a:alphaModFix amt="5000"/>
              </a:blip>
              <a:stretch>
                <a:fillRect/>
              </a:stretch>
            </p:blipFill>
            <p:spPr>
              <a:xfrm>
                <a:off x="6690167" y="1560756"/>
                <a:ext cx="2709267" cy="1726455"/>
              </a:xfrm>
              <a:prstGeom prst="rect">
                <a:avLst/>
              </a:prstGeom>
            </p:spPr>
          </p:pic>
        </p:grpSp>
        <p:pic>
          <p:nvPicPr>
            <p:cNvPr id="20" name="Bilde 19"/>
            <p:cNvPicPr>
              <a:picLocks noChangeAspect="1"/>
            </p:cNvPicPr>
            <p:nvPr/>
          </p:nvPicPr>
          <p:blipFill rotWithShape="1">
            <a:blip r:embed="rId8"/>
            <a:srcRect t="2891" r="79202"/>
            <a:stretch/>
          </p:blipFill>
          <p:spPr>
            <a:xfrm>
              <a:off x="6690167" y="1560756"/>
              <a:ext cx="563465" cy="1676542"/>
            </a:xfrm>
            <a:prstGeom prst="rect">
              <a:avLst/>
            </a:prstGeom>
          </p:spPr>
        </p:pic>
      </p:grpSp>
      <p:pic>
        <p:nvPicPr>
          <p:cNvPr id="18" name="Bilde 17"/>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a:off x="3496352" y="1330092"/>
            <a:ext cx="1527121" cy="2038141"/>
          </a:xfrm>
          <a:prstGeom prst="rect">
            <a:avLst/>
          </a:prstGeom>
        </p:spPr>
      </p:pic>
    </p:spTree>
    <p:extLst>
      <p:ext uri="{BB962C8B-B14F-4D97-AF65-F5344CB8AC3E}">
        <p14:creationId xmlns:p14="http://schemas.microsoft.com/office/powerpoint/2010/main" val="27916201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21" name="Bilde 20"/>
          <p:cNvPicPr>
            <a:picLocks noChangeAspect="1"/>
          </p:cNvPicPr>
          <p:nvPr/>
        </p:nvPicPr>
        <p:blipFill>
          <a:blip r:embed="rId4"/>
          <a:stretch>
            <a:fillRect/>
          </a:stretch>
        </p:blipFill>
        <p:spPr>
          <a:xfrm>
            <a:off x="4457462" y="4162755"/>
            <a:ext cx="2969791" cy="989931"/>
          </a:xfrm>
          <a:prstGeom prst="rect">
            <a:avLst/>
          </a:prstGeom>
        </p:spPr>
      </p:pic>
      <p:sp>
        <p:nvSpPr>
          <p:cNvPr id="22" name="Ellipse 21"/>
          <p:cNvSpPr/>
          <p:nvPr/>
        </p:nvSpPr>
        <p:spPr>
          <a:xfrm>
            <a:off x="4621427" y="4354107"/>
            <a:ext cx="740779" cy="71590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5" name="Gruppe 24"/>
          <p:cNvGrpSpPr/>
          <p:nvPr/>
        </p:nvGrpSpPr>
        <p:grpSpPr>
          <a:xfrm>
            <a:off x="5500756" y="947304"/>
            <a:ext cx="5085807" cy="2796979"/>
            <a:chOff x="5574475" y="1236671"/>
            <a:chExt cx="5932614" cy="3262687"/>
          </a:xfrm>
        </p:grpSpPr>
        <p:grpSp>
          <p:nvGrpSpPr>
            <p:cNvPr id="26" name="Gruppe 25"/>
            <p:cNvGrpSpPr/>
            <p:nvPr/>
          </p:nvGrpSpPr>
          <p:grpSpPr>
            <a:xfrm>
              <a:off x="5574475" y="1236671"/>
              <a:ext cx="5932614" cy="3262687"/>
              <a:chOff x="5574475" y="1236671"/>
              <a:chExt cx="5932614" cy="3262687"/>
            </a:xfrm>
          </p:grpSpPr>
          <p:pic>
            <p:nvPicPr>
              <p:cNvPr id="28" name="Bilde 27"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9" name="Bilde 28"/>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7" name="Bilde 26"/>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14" name="Bilde 13"/>
          <p:cNvPicPr>
            <a:picLocks noChangeAspect="1"/>
          </p:cNvPicPr>
          <p:nvPr/>
        </p:nvPicPr>
        <p:blipFill>
          <a:blip r:embed="rId6"/>
          <a:stretch>
            <a:fillRect/>
          </a:stretch>
        </p:blipFill>
        <p:spPr>
          <a:xfrm>
            <a:off x="6446405" y="1233927"/>
            <a:ext cx="2314441" cy="1474856"/>
          </a:xfrm>
          <a:prstGeom prst="rect">
            <a:avLst/>
          </a:prstGeom>
        </p:spPr>
      </p:pic>
      <p:pic>
        <p:nvPicPr>
          <p:cNvPr id="30" name="Bilde 29" descr="pekehånd.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779686">
            <a:off x="3903092" y="3596997"/>
            <a:ext cx="4078531" cy="5097085"/>
          </a:xfrm>
          <a:prstGeom prst="rect">
            <a:avLst/>
          </a:prstGeom>
        </p:spPr>
      </p:pic>
      <p:grpSp>
        <p:nvGrpSpPr>
          <p:cNvPr id="2" name="Gruppe 1"/>
          <p:cNvGrpSpPr/>
          <p:nvPr/>
        </p:nvGrpSpPr>
        <p:grpSpPr>
          <a:xfrm>
            <a:off x="3322825" y="1056990"/>
            <a:ext cx="1886674" cy="2529996"/>
            <a:chOff x="3322825" y="1056990"/>
            <a:chExt cx="1886674" cy="2529996"/>
          </a:xfrm>
        </p:grpSpPr>
        <p:pic>
          <p:nvPicPr>
            <p:cNvPr id="13" name="Bilde 12"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7" name="Bild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12379012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2" name="Bild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69" y="2207881"/>
            <a:ext cx="736361" cy="1280070"/>
          </a:xfrm>
          <a:prstGeom prst="rect">
            <a:avLst/>
          </a:prstGeom>
        </p:spPr>
      </p:pic>
      <p:cxnSp>
        <p:nvCxnSpPr>
          <p:cNvPr id="16" name="Rett linje 15"/>
          <p:cNvCxnSpPr/>
          <p:nvPr/>
        </p:nvCxnSpPr>
        <p:spPr>
          <a:xfrm>
            <a:off x="5254906" y="2303362"/>
            <a:ext cx="1076446" cy="963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Rett linje 16"/>
          <p:cNvCxnSpPr/>
          <p:nvPr/>
        </p:nvCxnSpPr>
        <p:spPr>
          <a:xfrm flipH="1">
            <a:off x="5472681" y="2278408"/>
            <a:ext cx="938725" cy="9309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uppe 20"/>
          <p:cNvGrpSpPr/>
          <p:nvPr/>
        </p:nvGrpSpPr>
        <p:grpSpPr>
          <a:xfrm>
            <a:off x="6351440" y="991500"/>
            <a:ext cx="5085807" cy="2796979"/>
            <a:chOff x="5574475" y="1236671"/>
            <a:chExt cx="5932614" cy="3262687"/>
          </a:xfrm>
        </p:grpSpPr>
        <p:grpSp>
          <p:nvGrpSpPr>
            <p:cNvPr id="22" name="Gruppe 21"/>
            <p:cNvGrpSpPr/>
            <p:nvPr/>
          </p:nvGrpSpPr>
          <p:grpSpPr>
            <a:xfrm>
              <a:off x="5574475" y="1236671"/>
              <a:ext cx="5932614" cy="3262687"/>
              <a:chOff x="5574475" y="1236671"/>
              <a:chExt cx="5932614" cy="3262687"/>
            </a:xfrm>
          </p:grpSpPr>
          <p:pic>
            <p:nvPicPr>
              <p:cNvPr id="24" name="Bilde 23"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5" name="Bilde 24"/>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3" name="Bilde 22"/>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26" name="Bilde 25"/>
          <p:cNvPicPr>
            <a:picLocks noChangeAspect="1"/>
          </p:cNvPicPr>
          <p:nvPr/>
        </p:nvPicPr>
        <p:blipFill>
          <a:blip r:embed="rId6"/>
          <a:stretch>
            <a:fillRect/>
          </a:stretch>
        </p:blipFill>
        <p:spPr>
          <a:xfrm>
            <a:off x="7324506" y="1273666"/>
            <a:ext cx="2314441" cy="1474856"/>
          </a:xfrm>
          <a:prstGeom prst="rect">
            <a:avLst/>
          </a:prstGeom>
        </p:spPr>
      </p:pic>
      <p:pic>
        <p:nvPicPr>
          <p:cNvPr id="27" name="Bilde 26"/>
          <p:cNvPicPr>
            <a:picLocks noChangeAspect="1"/>
          </p:cNvPicPr>
          <p:nvPr/>
        </p:nvPicPr>
        <p:blipFill>
          <a:blip r:embed="rId7"/>
          <a:stretch>
            <a:fillRect/>
          </a:stretch>
        </p:blipFill>
        <p:spPr>
          <a:xfrm>
            <a:off x="4457462" y="4162755"/>
            <a:ext cx="2969791" cy="989931"/>
          </a:xfrm>
          <a:prstGeom prst="rect">
            <a:avLst/>
          </a:prstGeom>
        </p:spPr>
      </p:pic>
      <p:sp>
        <p:nvSpPr>
          <p:cNvPr id="28" name="Ellipse 27"/>
          <p:cNvSpPr/>
          <p:nvPr/>
        </p:nvSpPr>
        <p:spPr>
          <a:xfrm>
            <a:off x="5289545" y="4398380"/>
            <a:ext cx="680640" cy="657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4508997" y="3558880"/>
            <a:ext cx="4078531" cy="5097085"/>
          </a:xfrm>
          <a:prstGeom prst="rect">
            <a:avLst/>
          </a:prstGeom>
        </p:spPr>
      </p:pic>
      <p:grpSp>
        <p:nvGrpSpPr>
          <p:cNvPr id="33" name="Gruppe 32"/>
          <p:cNvGrpSpPr/>
          <p:nvPr/>
        </p:nvGrpSpPr>
        <p:grpSpPr>
          <a:xfrm>
            <a:off x="3127875" y="1124991"/>
            <a:ext cx="1886674" cy="2529996"/>
            <a:chOff x="3322825" y="1056990"/>
            <a:chExt cx="1886674" cy="2529996"/>
          </a:xfrm>
        </p:grpSpPr>
        <p:pic>
          <p:nvPicPr>
            <p:cNvPr id="34" name="Bilde 33"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35" name="Bild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4748763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17" name="Bild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2769" y="2207881"/>
            <a:ext cx="736361" cy="1280070"/>
          </a:xfrm>
          <a:prstGeom prst="rect">
            <a:avLst/>
          </a:prstGeom>
        </p:spPr>
      </p:pic>
      <p:grpSp>
        <p:nvGrpSpPr>
          <p:cNvPr id="21" name="Gruppe 20"/>
          <p:cNvGrpSpPr/>
          <p:nvPr/>
        </p:nvGrpSpPr>
        <p:grpSpPr>
          <a:xfrm>
            <a:off x="6351440" y="991500"/>
            <a:ext cx="5085807" cy="2796979"/>
            <a:chOff x="5574475" y="1236671"/>
            <a:chExt cx="5932614" cy="3262687"/>
          </a:xfrm>
        </p:grpSpPr>
        <p:grpSp>
          <p:nvGrpSpPr>
            <p:cNvPr id="22" name="Gruppe 21"/>
            <p:cNvGrpSpPr/>
            <p:nvPr/>
          </p:nvGrpSpPr>
          <p:grpSpPr>
            <a:xfrm>
              <a:off x="5574475" y="1236671"/>
              <a:ext cx="5932614" cy="3262687"/>
              <a:chOff x="5574475" y="1236671"/>
              <a:chExt cx="5932614" cy="3262687"/>
            </a:xfrm>
          </p:grpSpPr>
          <p:pic>
            <p:nvPicPr>
              <p:cNvPr id="24" name="Bilde 23" descr="laptop.png"/>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5574475" y="1236671"/>
                <a:ext cx="5932614" cy="3262687"/>
              </a:xfrm>
              <a:prstGeom prst="rect">
                <a:avLst/>
              </a:prstGeom>
            </p:spPr>
          </p:pic>
          <p:pic>
            <p:nvPicPr>
              <p:cNvPr id="25" name="Bilde 24"/>
              <p:cNvPicPr>
                <a:picLocks noChangeAspect="1"/>
              </p:cNvPicPr>
              <p:nvPr/>
            </p:nvPicPr>
            <p:blipFill>
              <a:blip r:embed="rId6">
                <a:alphaModFix amt="5000"/>
              </a:blip>
              <a:stretch>
                <a:fillRect/>
              </a:stretch>
            </p:blipFill>
            <p:spPr>
              <a:xfrm>
                <a:off x="6690167" y="1560756"/>
                <a:ext cx="2709267" cy="1726455"/>
              </a:xfrm>
              <a:prstGeom prst="rect">
                <a:avLst/>
              </a:prstGeom>
            </p:spPr>
          </p:pic>
        </p:grpSp>
        <p:pic>
          <p:nvPicPr>
            <p:cNvPr id="23" name="Bilde 22"/>
            <p:cNvPicPr>
              <a:picLocks noChangeAspect="1"/>
            </p:cNvPicPr>
            <p:nvPr/>
          </p:nvPicPr>
          <p:blipFill rotWithShape="1">
            <a:blip r:embed="rId6"/>
            <a:srcRect t="2891" r="79202"/>
            <a:stretch/>
          </p:blipFill>
          <p:spPr>
            <a:xfrm>
              <a:off x="6690167" y="1560756"/>
              <a:ext cx="563465" cy="1676542"/>
            </a:xfrm>
            <a:prstGeom prst="rect">
              <a:avLst/>
            </a:prstGeom>
          </p:spPr>
        </p:pic>
      </p:grpSp>
      <p:pic>
        <p:nvPicPr>
          <p:cNvPr id="26" name="Bilde 25"/>
          <p:cNvPicPr>
            <a:picLocks noChangeAspect="1"/>
          </p:cNvPicPr>
          <p:nvPr/>
        </p:nvPicPr>
        <p:blipFill>
          <a:blip r:embed="rId6"/>
          <a:stretch>
            <a:fillRect/>
          </a:stretch>
        </p:blipFill>
        <p:spPr>
          <a:xfrm>
            <a:off x="7324506" y="1273666"/>
            <a:ext cx="2314441" cy="1474856"/>
          </a:xfrm>
          <a:prstGeom prst="rect">
            <a:avLst/>
          </a:prstGeom>
        </p:spPr>
      </p:pic>
      <p:pic>
        <p:nvPicPr>
          <p:cNvPr id="27" name="Bilde 26"/>
          <p:cNvPicPr>
            <a:picLocks noChangeAspect="1"/>
          </p:cNvPicPr>
          <p:nvPr/>
        </p:nvPicPr>
        <p:blipFill>
          <a:blip r:embed="rId7"/>
          <a:stretch>
            <a:fillRect/>
          </a:stretch>
        </p:blipFill>
        <p:spPr>
          <a:xfrm>
            <a:off x="4457462" y="4162755"/>
            <a:ext cx="2969791" cy="989931"/>
          </a:xfrm>
          <a:prstGeom prst="rect">
            <a:avLst/>
          </a:prstGeom>
        </p:spPr>
      </p:pic>
      <p:sp>
        <p:nvSpPr>
          <p:cNvPr id="29" name="Ellipse 28"/>
          <p:cNvSpPr/>
          <p:nvPr/>
        </p:nvSpPr>
        <p:spPr>
          <a:xfrm>
            <a:off x="5289545" y="4398380"/>
            <a:ext cx="680640" cy="6577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4664676" y="3640362"/>
            <a:ext cx="4078531" cy="5097085"/>
          </a:xfrm>
          <a:prstGeom prst="rect">
            <a:avLst/>
          </a:prstGeom>
        </p:spPr>
      </p:pic>
      <p:grpSp>
        <p:nvGrpSpPr>
          <p:cNvPr id="30" name="Gruppe 29"/>
          <p:cNvGrpSpPr/>
          <p:nvPr/>
        </p:nvGrpSpPr>
        <p:grpSpPr>
          <a:xfrm>
            <a:off x="3127875" y="1124991"/>
            <a:ext cx="1886674" cy="2529996"/>
            <a:chOff x="3322825" y="1056990"/>
            <a:chExt cx="1886674" cy="2529996"/>
          </a:xfrm>
        </p:grpSpPr>
        <p:pic>
          <p:nvPicPr>
            <p:cNvPr id="31" name="Bilde 30"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32" name="Bild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Tree>
    <p:extLst>
      <p:ext uri="{BB962C8B-B14F-4D97-AF65-F5344CB8AC3E}">
        <p14:creationId xmlns:p14="http://schemas.microsoft.com/office/powerpoint/2010/main" val="4614712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4" name="Bilde 3"/>
          <p:cNvPicPr>
            <a:picLocks noChangeAspect="1"/>
          </p:cNvPicPr>
          <p:nvPr/>
        </p:nvPicPr>
        <p:blipFill>
          <a:blip r:embed="rId4"/>
          <a:stretch>
            <a:fillRect/>
          </a:stretch>
        </p:blipFill>
        <p:spPr>
          <a:xfrm>
            <a:off x="4120587" y="2471642"/>
            <a:ext cx="4121120" cy="1373707"/>
          </a:xfrm>
          <a:prstGeom prst="rect">
            <a:avLst/>
          </a:prstGeom>
        </p:spPr>
      </p:pic>
      <p:sp>
        <p:nvSpPr>
          <p:cNvPr id="5" name="Ellipse 4"/>
          <p:cNvSpPr/>
          <p:nvPr/>
        </p:nvSpPr>
        <p:spPr>
          <a:xfrm>
            <a:off x="6153761" y="2803138"/>
            <a:ext cx="859801" cy="8544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pil 8"/>
          <p:cNvCxnSpPr/>
          <p:nvPr/>
        </p:nvCxnSpPr>
        <p:spPr>
          <a:xfrm flipV="1">
            <a:off x="5835969" y="3560118"/>
            <a:ext cx="520687" cy="8579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ittel 1"/>
          <p:cNvSpPr txBox="1">
            <a:spLocks/>
          </p:cNvSpPr>
          <p:nvPr/>
        </p:nvSpPr>
        <p:spPr>
          <a:xfrm>
            <a:off x="4047468" y="4536210"/>
            <a:ext cx="2966094" cy="419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dirty="0" smtClean="0">
                <a:latin typeface="+mn-lt"/>
              </a:rPr>
              <a:t>Leggje til kontaktar</a:t>
            </a:r>
            <a:endParaRPr lang="nn-NO" dirty="0">
              <a:latin typeface="+mn-lt"/>
            </a:endParaRPr>
          </a:p>
        </p:txBody>
      </p:sp>
    </p:spTree>
    <p:extLst>
      <p:ext uri="{BB962C8B-B14F-4D97-AF65-F5344CB8AC3E}">
        <p14:creationId xmlns:p14="http://schemas.microsoft.com/office/powerpoint/2010/main" val="234033969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626" cy="6848755"/>
          </a:xfrm>
          <a:prstGeom prst="rect">
            <a:avLst/>
          </a:prstGeom>
        </p:spPr>
      </p:pic>
      <p:sp>
        <p:nvSpPr>
          <p:cNvPr id="7"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8"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13" name="Bilde 12"/>
          <p:cNvPicPr>
            <a:picLocks noChangeAspect="1"/>
          </p:cNvPicPr>
          <p:nvPr/>
        </p:nvPicPr>
        <p:blipFill>
          <a:blip r:embed="rId4"/>
          <a:stretch>
            <a:fillRect/>
          </a:stretch>
        </p:blipFill>
        <p:spPr>
          <a:xfrm>
            <a:off x="4120587" y="2471642"/>
            <a:ext cx="4121120" cy="1373707"/>
          </a:xfrm>
          <a:prstGeom prst="rect">
            <a:avLst/>
          </a:prstGeom>
        </p:spPr>
      </p:pic>
      <p:sp>
        <p:nvSpPr>
          <p:cNvPr id="14" name="Ellipse 13"/>
          <p:cNvSpPr/>
          <p:nvPr/>
        </p:nvSpPr>
        <p:spPr>
          <a:xfrm>
            <a:off x="7013562" y="2803138"/>
            <a:ext cx="859801" cy="8891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15" name="Rett pil 14"/>
          <p:cNvCxnSpPr/>
          <p:nvPr/>
        </p:nvCxnSpPr>
        <p:spPr>
          <a:xfrm flipV="1">
            <a:off x="6695770" y="3560118"/>
            <a:ext cx="520687" cy="8579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ittel 1"/>
          <p:cNvSpPr txBox="1">
            <a:spLocks/>
          </p:cNvSpPr>
          <p:nvPr/>
        </p:nvSpPr>
        <p:spPr>
          <a:xfrm>
            <a:off x="4907193" y="4570935"/>
            <a:ext cx="2378239" cy="4197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kern="1200">
                <a:solidFill>
                  <a:srgbClr val="000000"/>
                </a:solidFill>
                <a:latin typeface="+mj-lt"/>
                <a:ea typeface="+mj-ea"/>
                <a:cs typeface="+mj-cs"/>
              </a:defRPr>
            </a:lvl1pPr>
          </a:lstStyle>
          <a:p>
            <a:pPr algn="ctr"/>
            <a:r>
              <a:rPr lang="nb-NO" dirty="0" smtClean="0">
                <a:latin typeface="+mn-lt"/>
              </a:rPr>
              <a:t>Avslutte ein samtale</a:t>
            </a:r>
            <a:endParaRPr lang="nn-NO" dirty="0">
              <a:latin typeface="+mn-lt"/>
            </a:endParaRPr>
          </a:p>
        </p:txBody>
      </p:sp>
    </p:spTree>
    <p:extLst>
      <p:ext uri="{BB962C8B-B14F-4D97-AF65-F5344CB8AC3E}">
        <p14:creationId xmlns:p14="http://schemas.microsoft.com/office/powerpoint/2010/main" val="307460581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grpSp>
        <p:nvGrpSpPr>
          <p:cNvPr id="17" name="Gruppe 16"/>
          <p:cNvGrpSpPr/>
          <p:nvPr/>
        </p:nvGrpSpPr>
        <p:grpSpPr>
          <a:xfrm>
            <a:off x="4340170" y="1436493"/>
            <a:ext cx="3201960" cy="4293770"/>
            <a:chOff x="3322825" y="1056990"/>
            <a:chExt cx="1886674" cy="2529996"/>
          </a:xfrm>
        </p:grpSpPr>
        <p:pic>
          <p:nvPicPr>
            <p:cNvPr id="18" name="Bilde 17"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9" name="Bild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6" name="Ellipse 5"/>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15" name="Rett pil 14"/>
          <p:cNvCxnSpPr/>
          <p:nvPr/>
        </p:nvCxnSpPr>
        <p:spPr>
          <a:xfrm flipH="1" flipV="1">
            <a:off x="7021270" y="1934390"/>
            <a:ext cx="1319513" cy="14407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82862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pic>
        <p:nvPicPr>
          <p:cNvPr id="19" name="Bilde 18" descr="laptop.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4816" y="1368286"/>
            <a:ext cx="3368615" cy="1852596"/>
          </a:xfrm>
          <a:prstGeom prst="rect">
            <a:avLst/>
          </a:prstGeom>
        </p:spPr>
      </p:pic>
      <p:grpSp>
        <p:nvGrpSpPr>
          <p:cNvPr id="3" name="Gruppe 2"/>
          <p:cNvGrpSpPr/>
          <p:nvPr/>
        </p:nvGrpSpPr>
        <p:grpSpPr>
          <a:xfrm>
            <a:off x="3935392" y="1494118"/>
            <a:ext cx="1762621" cy="1541060"/>
            <a:chOff x="3486400" y="1494753"/>
            <a:chExt cx="2312135" cy="2021501"/>
          </a:xfrm>
        </p:grpSpPr>
        <p:pic>
          <p:nvPicPr>
            <p:cNvPr id="18" name="Bilde 17" descr="nettbrette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6400" y="1494753"/>
              <a:ext cx="1537480" cy="2021501"/>
            </a:xfrm>
            <a:prstGeom prst="rect">
              <a:avLst/>
            </a:prstGeom>
          </p:spPr>
        </p:pic>
        <p:pic>
          <p:nvPicPr>
            <p:cNvPr id="22" name="Bilde 21" descr="nettbrette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96258" y="1494753"/>
              <a:ext cx="602277" cy="11399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2"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cxnSp>
        <p:nvCxnSpPr>
          <p:cNvPr id="23" name="Rett pil 22"/>
          <p:cNvCxnSpPr/>
          <p:nvPr/>
        </p:nvCxnSpPr>
        <p:spPr>
          <a:xfrm flipH="1" flipV="1">
            <a:off x="5521124" y="2453833"/>
            <a:ext cx="428263" cy="129636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Rett pil 23"/>
          <p:cNvCxnSpPr/>
          <p:nvPr/>
        </p:nvCxnSpPr>
        <p:spPr>
          <a:xfrm flipH="1" flipV="1">
            <a:off x="4780345" y="3136741"/>
            <a:ext cx="740779" cy="107644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1" name="Rett pil 20"/>
          <p:cNvCxnSpPr/>
          <p:nvPr/>
        </p:nvCxnSpPr>
        <p:spPr>
          <a:xfrm flipH="1">
            <a:off x="8535029" y="2761563"/>
            <a:ext cx="783401"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Rett linje 10"/>
          <p:cNvCxnSpPr/>
          <p:nvPr/>
        </p:nvCxnSpPr>
        <p:spPr>
          <a:xfrm flipH="1">
            <a:off x="7187878" y="2761563"/>
            <a:ext cx="2130553" cy="15442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Bild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4193" y="3898757"/>
            <a:ext cx="1447939" cy="1586759"/>
          </a:xfrm>
          <a:prstGeom prst="rect">
            <a:avLst/>
          </a:prstGeom>
        </p:spPr>
      </p:pic>
    </p:spTree>
    <p:extLst>
      <p:ext uri="{BB962C8B-B14F-4D97-AF65-F5344CB8AC3E}">
        <p14:creationId xmlns:p14="http://schemas.microsoft.com/office/powerpoint/2010/main" val="13176171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grpSp>
        <p:nvGrpSpPr>
          <p:cNvPr id="16" name="Gruppe 15"/>
          <p:cNvGrpSpPr/>
          <p:nvPr/>
        </p:nvGrpSpPr>
        <p:grpSpPr>
          <a:xfrm>
            <a:off x="4340170" y="1436493"/>
            <a:ext cx="3201960" cy="4293770"/>
            <a:chOff x="3322825" y="1056990"/>
            <a:chExt cx="1886674" cy="2529996"/>
          </a:xfrm>
        </p:grpSpPr>
        <p:pic>
          <p:nvPicPr>
            <p:cNvPr id="17" name="Bilde 16"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8" name="Bild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28" name="Rektangel 27"/>
          <p:cNvSpPr/>
          <p:nvPr/>
        </p:nvSpPr>
        <p:spPr>
          <a:xfrm>
            <a:off x="8495833" y="1793017"/>
            <a:ext cx="1666739" cy="82286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Sirkelformet pil 23"/>
          <p:cNvSpPr/>
          <p:nvPr/>
        </p:nvSpPr>
        <p:spPr>
          <a:xfrm rot="5620125">
            <a:off x="9166253" y="1892347"/>
            <a:ext cx="400521" cy="798510"/>
          </a:xfrm>
          <a:prstGeom prst="circularArrow">
            <a:avLst/>
          </a:prstGeom>
          <a:solidFill>
            <a:schemeClr val="bg1"/>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schemeClr val="tx1"/>
              </a:solidFill>
            </a:endParaRPr>
          </a:p>
        </p:txBody>
      </p:sp>
      <p:sp>
        <p:nvSpPr>
          <p:cNvPr id="26" name="Bue 25"/>
          <p:cNvSpPr/>
          <p:nvPr/>
        </p:nvSpPr>
        <p:spPr>
          <a:xfrm rot="11200103">
            <a:off x="8834763" y="2127904"/>
            <a:ext cx="926017" cy="338308"/>
          </a:xfrm>
          <a:prstGeom prst="arc">
            <a:avLst>
              <a:gd name="adj1" fmla="val 16289060"/>
              <a:gd name="adj2" fmla="val 2626188"/>
            </a:avLst>
          </a:prstGeom>
          <a:noFill/>
          <a:ln w="698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30" name="Rektangel 29"/>
          <p:cNvSpPr/>
          <p:nvPr/>
        </p:nvSpPr>
        <p:spPr>
          <a:xfrm>
            <a:off x="8954372" y="1967326"/>
            <a:ext cx="654843" cy="284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9" name="Bild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6040" y="2023580"/>
            <a:ext cx="593782" cy="249439"/>
          </a:xfrm>
          <a:prstGeom prst="rect">
            <a:avLst/>
          </a:prstGeom>
        </p:spPr>
      </p:pic>
      <p:cxnSp>
        <p:nvCxnSpPr>
          <p:cNvPr id="14" name="Rett pil 13"/>
          <p:cNvCxnSpPr/>
          <p:nvPr/>
        </p:nvCxnSpPr>
        <p:spPr>
          <a:xfrm>
            <a:off x="7118430" y="1953858"/>
            <a:ext cx="1280243" cy="12460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cxnSp>
        <p:nvCxnSpPr>
          <p:cNvPr id="35" name="Rett pil 34"/>
          <p:cNvCxnSpPr/>
          <p:nvPr/>
        </p:nvCxnSpPr>
        <p:spPr>
          <a:xfrm flipH="1" flipV="1">
            <a:off x="7021271" y="1934391"/>
            <a:ext cx="1322422" cy="14407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700994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725"/>
            <a:ext cx="12192626" cy="6848755"/>
          </a:xfrm>
          <a:prstGeom prst="rect">
            <a:avLst/>
          </a:prstGeom>
        </p:spPr>
      </p:pic>
      <p:grpSp>
        <p:nvGrpSpPr>
          <p:cNvPr id="13" name="Gruppe 12"/>
          <p:cNvGrpSpPr/>
          <p:nvPr/>
        </p:nvGrpSpPr>
        <p:grpSpPr>
          <a:xfrm>
            <a:off x="4340170" y="1436493"/>
            <a:ext cx="3201960" cy="4293770"/>
            <a:chOff x="3322825" y="1056990"/>
            <a:chExt cx="1886674" cy="2529996"/>
          </a:xfrm>
        </p:grpSpPr>
        <p:pic>
          <p:nvPicPr>
            <p:cNvPr id="14" name="Bilde 13"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5" name="Bild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sp>
        <p:nvSpPr>
          <p:cNvPr id="34" name="Ellipse 33"/>
          <p:cNvSpPr/>
          <p:nvPr/>
        </p:nvSpPr>
        <p:spPr>
          <a:xfrm>
            <a:off x="6644144" y="1584283"/>
            <a:ext cx="636475" cy="6221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16" name="Bilde 15" descr="pekehån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779686">
            <a:off x="5923256" y="925301"/>
            <a:ext cx="4078531" cy="5097085"/>
          </a:xfrm>
          <a:prstGeom prst="rect">
            <a:avLst/>
          </a:prstGeom>
        </p:spPr>
      </p:pic>
      <p:pic>
        <p:nvPicPr>
          <p:cNvPr id="33" name="Bilde 32"/>
          <p:cNvPicPr>
            <a:picLocks noChangeAspect="1"/>
          </p:cNvPicPr>
          <p:nvPr/>
        </p:nvPicPr>
        <p:blipFill rotWithShape="1">
          <a:blip r:embed="rId7" cstate="print">
            <a:extLst>
              <a:ext uri="{28A0092B-C50C-407E-A947-70E740481C1C}">
                <a14:useLocalDpi xmlns:a14="http://schemas.microsoft.com/office/drawing/2010/main" val="0"/>
              </a:ext>
            </a:extLst>
          </a:blip>
          <a:srcRect l="24159" t="11803" r="35" b="-32"/>
          <a:stretch/>
        </p:blipFill>
        <p:spPr>
          <a:xfrm>
            <a:off x="6858058" y="4339442"/>
            <a:ext cx="422561" cy="545075"/>
          </a:xfrm>
          <a:prstGeom prst="rect">
            <a:avLst/>
          </a:prstGeom>
        </p:spPr>
      </p:pic>
      <p:cxnSp>
        <p:nvCxnSpPr>
          <p:cNvPr id="36" name="Rett pil 35"/>
          <p:cNvCxnSpPr/>
          <p:nvPr/>
        </p:nvCxnSpPr>
        <p:spPr>
          <a:xfrm flipH="1" flipV="1">
            <a:off x="7114454" y="4694854"/>
            <a:ext cx="1067664" cy="7271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39430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18" name="Gruppe 17"/>
          <p:cNvGrpSpPr/>
          <p:nvPr/>
        </p:nvGrpSpPr>
        <p:grpSpPr>
          <a:xfrm>
            <a:off x="2050340" y="1632891"/>
            <a:ext cx="2593065" cy="3477253"/>
            <a:chOff x="3322825" y="1056990"/>
            <a:chExt cx="1886674" cy="2529996"/>
          </a:xfrm>
        </p:grpSpPr>
        <p:pic>
          <p:nvPicPr>
            <p:cNvPr id="19" name="Bilde 18"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20" name="Bild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grpSp>
        <p:nvGrpSpPr>
          <p:cNvPr id="4" name="Gruppe 3"/>
          <p:cNvGrpSpPr/>
          <p:nvPr/>
        </p:nvGrpSpPr>
        <p:grpSpPr>
          <a:xfrm>
            <a:off x="5136190" y="1434231"/>
            <a:ext cx="7178730" cy="3947998"/>
            <a:chOff x="4926026" y="1434230"/>
            <a:chExt cx="8928328" cy="4910203"/>
          </a:xfrm>
        </p:grpSpPr>
        <p:pic>
          <p:nvPicPr>
            <p:cNvPr id="7" name="Bilde 6"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26026" y="1434230"/>
              <a:ext cx="8928328" cy="4910203"/>
            </a:xfrm>
            <a:prstGeom prst="rect">
              <a:avLst/>
            </a:prstGeom>
          </p:spPr>
        </p:pic>
        <p:pic>
          <p:nvPicPr>
            <p:cNvPr id="3" name="Bilde 2"/>
            <p:cNvPicPr>
              <a:picLocks noChangeAspect="1"/>
            </p:cNvPicPr>
            <p:nvPr/>
          </p:nvPicPr>
          <p:blipFill>
            <a:blip r:embed="rId7"/>
            <a:stretch>
              <a:fillRect/>
            </a:stretch>
          </p:blipFill>
          <p:spPr>
            <a:xfrm>
              <a:off x="6510024" y="1910167"/>
              <a:ext cx="4301900" cy="2672344"/>
            </a:xfrm>
            <a:prstGeom prst="rect">
              <a:avLst/>
            </a:prstGeom>
          </p:spPr>
        </p:pic>
        <p:pic>
          <p:nvPicPr>
            <p:cNvPr id="14" name="Bilde 13"/>
            <p:cNvPicPr>
              <a:picLocks noChangeAspect="1"/>
            </p:cNvPicPr>
            <p:nvPr/>
          </p:nvPicPr>
          <p:blipFill rotWithShape="1">
            <a:blip r:embed="rId8">
              <a:extLst>
                <a:ext uri="{28A0092B-C50C-407E-A947-70E740481C1C}">
                  <a14:useLocalDpi xmlns:a14="http://schemas.microsoft.com/office/drawing/2010/main" val="0"/>
                </a:ext>
              </a:extLst>
            </a:blip>
            <a:srcRect l="24159" t="11803" r="35" b="-32"/>
            <a:stretch/>
          </p:blipFill>
          <p:spPr>
            <a:xfrm>
              <a:off x="8061182" y="1976373"/>
              <a:ext cx="2020367" cy="2606138"/>
            </a:xfrm>
            <a:prstGeom prst="rect">
              <a:avLst/>
            </a:prstGeom>
          </p:spPr>
        </p:pic>
      </p:grpSp>
      <p:sp>
        <p:nvSpPr>
          <p:cNvPr id="6" name="Ellipse 5"/>
          <p:cNvSpPr/>
          <p:nvPr/>
        </p:nvSpPr>
        <p:spPr>
          <a:xfrm>
            <a:off x="3917593" y="1829142"/>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rotWithShape="1">
          <a:blip r:embed="rId9" cstate="print">
            <a:extLst>
              <a:ext uri="{28A0092B-C50C-407E-A947-70E740481C1C}">
                <a14:useLocalDpi xmlns:a14="http://schemas.microsoft.com/office/drawing/2010/main" val="0"/>
              </a:ext>
            </a:extLst>
          </a:blip>
          <a:srcRect l="24159" t="11803" r="35" b="-32"/>
          <a:stretch/>
        </p:blipFill>
        <p:spPr>
          <a:xfrm>
            <a:off x="4046098" y="3965573"/>
            <a:ext cx="380392" cy="490680"/>
          </a:xfrm>
          <a:prstGeom prst="rect">
            <a:avLst/>
          </a:prstGeom>
        </p:spPr>
      </p:pic>
      <p:cxnSp>
        <p:nvCxnSpPr>
          <p:cNvPr id="21" name="Rett pil 20"/>
          <p:cNvCxnSpPr/>
          <p:nvPr/>
        </p:nvCxnSpPr>
        <p:spPr>
          <a:xfrm flipH="1" flipV="1">
            <a:off x="4134027" y="4182434"/>
            <a:ext cx="1002163" cy="6317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Rett pil 21"/>
          <p:cNvCxnSpPr/>
          <p:nvPr/>
        </p:nvCxnSpPr>
        <p:spPr>
          <a:xfrm flipH="1" flipV="1">
            <a:off x="8649160" y="2832025"/>
            <a:ext cx="1879468" cy="11335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58791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12" name="Gruppe 11"/>
          <p:cNvGrpSpPr/>
          <p:nvPr/>
        </p:nvGrpSpPr>
        <p:grpSpPr>
          <a:xfrm>
            <a:off x="1144025" y="1622958"/>
            <a:ext cx="2593065" cy="3477253"/>
            <a:chOff x="3322825" y="1056990"/>
            <a:chExt cx="1886674" cy="2529996"/>
          </a:xfrm>
        </p:grpSpPr>
        <p:pic>
          <p:nvPicPr>
            <p:cNvPr id="13" name="Bilde 12" descr="nettbrette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2825" y="1056990"/>
              <a:ext cx="1886674" cy="2529996"/>
            </a:xfrm>
            <a:prstGeom prst="rect">
              <a:avLst/>
            </a:prstGeom>
          </p:spPr>
        </p:pic>
        <p:pic>
          <p:nvPicPr>
            <p:cNvPr id="14" name="Bild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777" y="1264991"/>
              <a:ext cx="1573360" cy="2099853"/>
            </a:xfrm>
            <a:prstGeom prst="rect">
              <a:avLst/>
            </a:prstGeom>
          </p:spPr>
        </p:pic>
      </p:grpSp>
      <p:pic>
        <p:nvPicPr>
          <p:cNvPr id="19" name="Bilde 18" descr="laptop.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17202" y="1337882"/>
            <a:ext cx="7178730" cy="3947998"/>
          </a:xfrm>
          <a:prstGeom prst="rect">
            <a:avLst/>
          </a:prstGeom>
        </p:spPr>
      </p:pic>
      <p:sp>
        <p:nvSpPr>
          <p:cNvPr id="10"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Ringe eller ta imot ein samtale</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7</a:t>
            </a:r>
            <a:endParaRPr lang="nn-NO" sz="3200" b="1" dirty="0">
              <a:solidFill>
                <a:schemeClr val="bg1"/>
              </a:solidFill>
            </a:endParaRPr>
          </a:p>
        </p:txBody>
      </p:sp>
      <p:pic>
        <p:nvPicPr>
          <p:cNvPr id="17" name="Bilde 16"/>
          <p:cNvPicPr>
            <a:picLocks noChangeAspect="1"/>
          </p:cNvPicPr>
          <p:nvPr/>
        </p:nvPicPr>
        <p:blipFill>
          <a:blip r:embed="rId7"/>
          <a:stretch>
            <a:fillRect/>
          </a:stretch>
        </p:blipFill>
        <p:spPr>
          <a:xfrm>
            <a:off x="6949804" y="1744204"/>
            <a:ext cx="3309764" cy="2060115"/>
          </a:xfrm>
          <a:prstGeom prst="rect">
            <a:avLst/>
          </a:prstGeom>
        </p:spPr>
      </p:pic>
      <p:sp>
        <p:nvSpPr>
          <p:cNvPr id="27" name="Ellipse 26"/>
          <p:cNvSpPr/>
          <p:nvPr/>
        </p:nvSpPr>
        <p:spPr>
          <a:xfrm>
            <a:off x="3027786" y="1824478"/>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8" name="Bilde 27" descr="pekehånd.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779686">
            <a:off x="2224195" y="993746"/>
            <a:ext cx="4078531" cy="5097085"/>
          </a:xfrm>
          <a:prstGeom prst="rect">
            <a:avLst/>
          </a:prstGeom>
        </p:spPr>
      </p:pic>
    </p:spTree>
    <p:extLst>
      <p:ext uri="{BB962C8B-B14F-4D97-AF65-F5344CB8AC3E}">
        <p14:creationId xmlns:p14="http://schemas.microsoft.com/office/powerpoint/2010/main" val="46077210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e 6"/>
          <p:cNvGrpSpPr/>
          <p:nvPr/>
        </p:nvGrpSpPr>
        <p:grpSpPr>
          <a:xfrm>
            <a:off x="-626" y="-23150"/>
            <a:ext cx="12192626" cy="6848755"/>
            <a:chOff x="0" y="9245"/>
            <a:chExt cx="12192626" cy="6848755"/>
          </a:xfrm>
        </p:grpSpPr>
        <p:pic>
          <p:nvPicPr>
            <p:cNvPr id="3" name="Bilde 2" descr="andre side al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245"/>
              <a:ext cx="12192626" cy="6848755"/>
            </a:xfrm>
            <a:prstGeom prst="rect">
              <a:avLst/>
            </a:prstGeom>
          </p:spPr>
        </p:pic>
        <p:sp>
          <p:nvSpPr>
            <p:cNvPr id="4" name="Tittel 1"/>
            <p:cNvSpPr txBox="1">
              <a:spLocks/>
            </p:cNvSpPr>
            <p:nvPr/>
          </p:nvSpPr>
          <p:spPr>
            <a:xfrm>
              <a:off x="2413856" y="2468007"/>
              <a:ext cx="1260969" cy="41907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Calibri"/>
                  <a:ea typeface="+mj-ea"/>
                  <a:cs typeface="Calibri"/>
                </a:defRPr>
              </a:lvl1pPr>
            </a:lstStyle>
            <a:p>
              <a:r>
                <a:rPr dirty="0" smtClean="0"/>
                <a:t>Del 8</a:t>
              </a:r>
              <a:endParaRPr lang="nn-NO" dirty="0"/>
            </a:p>
          </p:txBody>
        </p:sp>
        <p:sp>
          <p:nvSpPr>
            <p:cNvPr id="5" name="Plassholder for tekst 2"/>
            <p:cNvSpPr txBox="1">
              <a:spLocks/>
            </p:cNvSpPr>
            <p:nvPr/>
          </p:nvSpPr>
          <p:spPr>
            <a:xfrm>
              <a:off x="4071131" y="2347485"/>
              <a:ext cx="7736949" cy="48169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b="0" i="0" kern="1200" baseline="0">
                  <a:solidFill>
                    <a:schemeClr val="tx1"/>
                  </a:solidFill>
                  <a:latin typeface="Calibri Light"/>
                  <a:ea typeface="+mn-ea"/>
                  <a:cs typeface="Calibri Light"/>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dirty="0" smtClean="0"/>
                <a:t>Logg av</a:t>
              </a:r>
            </a:p>
          </p:txBody>
        </p:sp>
      </p:grpSp>
    </p:spTree>
    <p:extLst>
      <p:ext uri="{BB962C8B-B14F-4D97-AF65-F5344CB8AC3E}">
        <p14:creationId xmlns:p14="http://schemas.microsoft.com/office/powerpoint/2010/main" val="24577726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pic>
        <p:nvPicPr>
          <p:cNvPr id="10" name="Bild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684" y="2118167"/>
            <a:ext cx="2042448" cy="3631018"/>
          </a:xfrm>
          <a:prstGeom prst="rect">
            <a:avLst/>
          </a:prstGeom>
          <a:ln>
            <a:solidFill>
              <a:schemeClr val="tx1"/>
            </a:solidFill>
          </a:ln>
        </p:spPr>
      </p:pic>
      <p:pic>
        <p:nvPicPr>
          <p:cNvPr id="19" name="Bilde 18" descr="lapto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grpSp>
        <p:nvGrpSpPr>
          <p:cNvPr id="7" name="Gruppe 6"/>
          <p:cNvGrpSpPr/>
          <p:nvPr/>
        </p:nvGrpSpPr>
        <p:grpSpPr>
          <a:xfrm>
            <a:off x="6415781" y="2118167"/>
            <a:ext cx="5059219" cy="2733071"/>
            <a:chOff x="6415781" y="2118167"/>
            <a:chExt cx="5059219" cy="2733071"/>
          </a:xfrm>
        </p:grpSpPr>
        <p:pic>
          <p:nvPicPr>
            <p:cNvPr id="14" name="Bild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15" name="TekstSylinder 14"/>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latin typeface="+mj-lt"/>
                </a:rPr>
                <a:t>Kari Nordmann</a:t>
              </a:r>
              <a:endParaRPr lang="nn-NO" sz="600" dirty="0">
                <a:latin typeface="+mj-lt"/>
                <a:ea typeface="Arial MT Light" charset="0"/>
                <a:cs typeface="Arial MT Light" charset="0"/>
              </a:endParaRPr>
            </a:p>
          </p:txBody>
        </p:sp>
      </p:grpSp>
      <p:pic>
        <p:nvPicPr>
          <p:cNvPr id="16" name="Bild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4" name="Rektangel 3"/>
          <p:cNvSpPr/>
          <p:nvPr/>
        </p:nvSpPr>
        <p:spPr>
          <a:xfrm>
            <a:off x="1307939" y="2997843"/>
            <a:ext cx="59896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0" name="Rektangel 19"/>
          <p:cNvSpPr/>
          <p:nvPr/>
        </p:nvSpPr>
        <p:spPr>
          <a:xfrm>
            <a:off x="1300300" y="3416077"/>
            <a:ext cx="1003062"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Rektangel 4"/>
          <p:cNvSpPr/>
          <p:nvPr/>
        </p:nvSpPr>
        <p:spPr>
          <a:xfrm>
            <a:off x="1307939" y="3831220"/>
            <a:ext cx="37701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2" name="Rektangel 21"/>
          <p:cNvSpPr/>
          <p:nvPr/>
        </p:nvSpPr>
        <p:spPr>
          <a:xfrm>
            <a:off x="1300300" y="4252545"/>
            <a:ext cx="813281" cy="64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6" name="Bild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5770" y="2974693"/>
            <a:ext cx="276557" cy="266218"/>
          </a:xfrm>
          <a:prstGeom prst="rect">
            <a:avLst/>
          </a:prstGeom>
        </p:spPr>
      </p:pic>
      <p:pic>
        <p:nvPicPr>
          <p:cNvPr id="23" name="Bild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997" y="4195823"/>
            <a:ext cx="276557" cy="266218"/>
          </a:xfrm>
          <a:prstGeom prst="rect">
            <a:avLst/>
          </a:prstGeom>
        </p:spPr>
      </p:pic>
      <p:pic>
        <p:nvPicPr>
          <p:cNvPr id="24" name="Bilde 23" descr="nettbrette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5" name="Bilde 24" descr="nettbrettet.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8" name="Bild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0248" y="2364446"/>
            <a:ext cx="197327" cy="189950"/>
          </a:xfrm>
          <a:prstGeom prst="rect">
            <a:avLst/>
          </a:prstGeom>
        </p:spPr>
      </p:pic>
    </p:spTree>
    <p:extLst>
      <p:ext uri="{BB962C8B-B14F-4D97-AF65-F5344CB8AC3E}">
        <p14:creationId xmlns:p14="http://schemas.microsoft.com/office/powerpoint/2010/main" val="326168499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3"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4"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pic>
        <p:nvPicPr>
          <p:cNvPr id="20" name="Bilde 19" descr="laptop.png"/>
          <p:cNvPicPr>
            <a:picLocks noChangeAspect="1"/>
          </p:cNvPicPr>
          <p:nvPr/>
        </p:nvPicPr>
        <p:blipFill>
          <a:blip r:embed="rId4" cstate="print">
            <a:alphaModFix amt="20000"/>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22" name="Bild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684" y="2118167"/>
            <a:ext cx="2042448" cy="3631018"/>
          </a:xfrm>
          <a:prstGeom prst="rect">
            <a:avLst/>
          </a:prstGeom>
          <a:ln>
            <a:solidFill>
              <a:schemeClr val="tx1"/>
            </a:solidFill>
          </a:ln>
        </p:spPr>
      </p:pic>
      <p:pic>
        <p:nvPicPr>
          <p:cNvPr id="23" name="Bilde 22"/>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4" name="TekstSylinder 23"/>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solidFill>
                  <a:schemeClr val="bg1">
                    <a:lumMod val="85000"/>
                  </a:schemeClr>
                </a:solidFill>
                <a:latin typeface="+mj-lt"/>
              </a:rPr>
              <a:t>Kari Nordmann</a:t>
            </a:r>
            <a:endParaRPr lang="nn-NO" sz="600" dirty="0">
              <a:solidFill>
                <a:schemeClr val="bg1">
                  <a:lumMod val="85000"/>
                </a:schemeClr>
              </a:solidFill>
              <a:latin typeface="+mj-lt"/>
              <a:ea typeface="Arial MT Light" charset="0"/>
              <a:cs typeface="Arial MT Light" charset="0"/>
            </a:endParaRPr>
          </a:p>
        </p:txBody>
      </p:sp>
      <p:pic>
        <p:nvPicPr>
          <p:cNvPr id="25" name="Bilde 24"/>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26" name="Rektangel 25"/>
          <p:cNvSpPr/>
          <p:nvPr/>
        </p:nvSpPr>
        <p:spPr>
          <a:xfrm>
            <a:off x="1307939" y="2997843"/>
            <a:ext cx="59896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p:cNvSpPr/>
          <p:nvPr/>
        </p:nvSpPr>
        <p:spPr>
          <a:xfrm>
            <a:off x="1300300" y="3416077"/>
            <a:ext cx="1003062"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p:cNvSpPr/>
          <p:nvPr/>
        </p:nvSpPr>
        <p:spPr>
          <a:xfrm>
            <a:off x="1307939" y="3831220"/>
            <a:ext cx="377019" cy="9259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1300300" y="4252545"/>
            <a:ext cx="813281" cy="648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Ellipse 20"/>
          <p:cNvSpPr/>
          <p:nvPr/>
        </p:nvSpPr>
        <p:spPr>
          <a:xfrm>
            <a:off x="792341" y="2199531"/>
            <a:ext cx="432869" cy="43544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2" name="Bilde 31"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33" name="Bilde 32"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34" name="Bild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6573" y="2990968"/>
            <a:ext cx="247624" cy="238367"/>
          </a:xfrm>
          <a:prstGeom prst="rect">
            <a:avLst/>
          </a:prstGeom>
        </p:spPr>
      </p:pic>
    </p:spTree>
    <p:extLst>
      <p:ext uri="{BB962C8B-B14F-4D97-AF65-F5344CB8AC3E}">
        <p14:creationId xmlns:p14="http://schemas.microsoft.com/office/powerpoint/2010/main" val="32633094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pic>
        <p:nvPicPr>
          <p:cNvPr id="15" name="Bilde 1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0" name="TekstSylinder 19"/>
          <p:cNvSpPr txBox="1"/>
          <p:nvPr/>
        </p:nvSpPr>
        <p:spPr>
          <a:xfrm>
            <a:off x="6670438" y="2389938"/>
            <a:ext cx="679486" cy="191215"/>
          </a:xfrm>
          <a:prstGeom prst="rect">
            <a:avLst/>
          </a:prstGeom>
          <a:solidFill>
            <a:schemeClr val="bg1"/>
          </a:solidFill>
        </p:spPr>
        <p:txBody>
          <a:bodyPr wrap="square" rtlCol="0">
            <a:spAutoFit/>
          </a:bodyPr>
          <a:lstStyle/>
          <a:p>
            <a:r>
              <a:rPr lang="nb-NO" sz="600" dirty="0" smtClean="0">
                <a:solidFill>
                  <a:schemeClr val="bg1">
                    <a:lumMod val="85000"/>
                  </a:schemeClr>
                </a:solidFill>
                <a:latin typeface="+mj-lt"/>
              </a:rPr>
              <a:t>Kari Nordmann</a:t>
            </a:r>
            <a:endParaRPr lang="nn-NO" sz="600" dirty="0">
              <a:solidFill>
                <a:schemeClr val="bg1">
                  <a:lumMod val="85000"/>
                </a:schemeClr>
              </a:solidFill>
              <a:latin typeface="+mj-lt"/>
              <a:ea typeface="Arial MT Light" charset="0"/>
              <a:cs typeface="Arial MT Light" charset="0"/>
            </a:endParaRPr>
          </a:p>
        </p:txBody>
      </p:sp>
      <p:pic>
        <p:nvPicPr>
          <p:cNvPr id="21" name="Bilde 20"/>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pic>
        <p:nvPicPr>
          <p:cNvPr id="2" name="Bil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tx1"/>
            </a:solidFill>
          </a:ln>
        </p:spPr>
      </p:pic>
      <p:sp>
        <p:nvSpPr>
          <p:cNvPr id="22" name="TekstSylinder 21"/>
          <p:cNvSpPr txBox="1"/>
          <p:nvPr/>
        </p:nvSpPr>
        <p:spPr>
          <a:xfrm>
            <a:off x="1178751" y="3119143"/>
            <a:ext cx="927844" cy="353943"/>
          </a:xfrm>
          <a:prstGeom prst="rect">
            <a:avLst/>
          </a:prstGeom>
          <a:solidFill>
            <a:schemeClr val="bg1"/>
          </a:solidFill>
        </p:spPr>
        <p:txBody>
          <a:bodyPr wrap="square" rtlCol="0">
            <a:spAutoFit/>
          </a:bodyPr>
          <a:lstStyle/>
          <a:p>
            <a:pPr algn="ctr"/>
            <a:r>
              <a:rPr lang="nb-NO" sz="850" dirty="0" smtClean="0">
                <a:latin typeface="+mj-lt"/>
              </a:rPr>
              <a:t>Kari Nordmann</a:t>
            </a:r>
          </a:p>
          <a:p>
            <a:pPr algn="ctr"/>
            <a:r>
              <a:rPr lang="nb-NO" sz="850" dirty="0" smtClean="0">
                <a:latin typeface="+mj-lt"/>
              </a:rPr>
              <a:t>karinord</a:t>
            </a:r>
            <a:endParaRPr lang="nn-NO" sz="850" dirty="0">
              <a:latin typeface="+mj-lt"/>
              <a:ea typeface="Arial MT Light" charset="0"/>
              <a:cs typeface="Arial MT Light" charset="0"/>
            </a:endParaRPr>
          </a:p>
        </p:txBody>
      </p:sp>
      <p:sp>
        <p:nvSpPr>
          <p:cNvPr id="9" name="Ellipse 8"/>
          <p:cNvSpPr/>
          <p:nvPr/>
        </p:nvSpPr>
        <p:spPr>
          <a:xfrm>
            <a:off x="875966" y="5468468"/>
            <a:ext cx="686615" cy="4399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5" name="Bilde 24"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7" name="Bilde 26" descr="laptop.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28" name="Bilde 27"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spTree>
    <p:extLst>
      <p:ext uri="{BB962C8B-B14F-4D97-AF65-F5344CB8AC3E}">
        <p14:creationId xmlns:p14="http://schemas.microsoft.com/office/powerpoint/2010/main" val="300390692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pic>
        <p:nvPicPr>
          <p:cNvPr id="22" name="Bilde 21"/>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3326331" y="2118167"/>
            <a:ext cx="2750377" cy="365556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sp>
        <p:nvSpPr>
          <p:cNvPr id="15" name="Ellipse 14"/>
          <p:cNvSpPr/>
          <p:nvPr/>
        </p:nvSpPr>
        <p:spPr>
          <a:xfrm>
            <a:off x="4155311" y="5477450"/>
            <a:ext cx="347241" cy="33109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21" name="Bilde 20"/>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grpSp>
        <p:nvGrpSpPr>
          <p:cNvPr id="2" name="Gruppe 1"/>
          <p:cNvGrpSpPr/>
          <p:nvPr/>
        </p:nvGrpSpPr>
        <p:grpSpPr>
          <a:xfrm>
            <a:off x="875967" y="2113954"/>
            <a:ext cx="2052165" cy="3648293"/>
            <a:chOff x="875967" y="2113954"/>
            <a:chExt cx="2052165" cy="3648293"/>
          </a:xfrm>
        </p:grpSpPr>
        <p:pic>
          <p:nvPicPr>
            <p:cNvPr id="24" name="Bilde 23"/>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5" name="TekstSylinder 24"/>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rPr>
                <a:t>Kari Nordmann</a:t>
              </a:r>
            </a:p>
            <a:p>
              <a:pPr algn="ctr"/>
              <a:r>
                <a:rPr lang="nb-NO" sz="850" dirty="0" smtClean="0">
                  <a:solidFill>
                    <a:schemeClr val="bg1">
                      <a:lumMod val="85000"/>
                    </a:schemeClr>
                  </a:solidFill>
                  <a:latin typeface="+mj-lt"/>
                </a:rPr>
                <a:t>karinord</a:t>
              </a:r>
              <a:endParaRPr lang="nn-NO" sz="850" dirty="0">
                <a:solidFill>
                  <a:schemeClr val="bg1">
                    <a:lumMod val="85000"/>
                  </a:schemeClr>
                </a:solidFill>
                <a:latin typeface="+mj-lt"/>
                <a:ea typeface="Arial MT Light" charset="0"/>
                <a:cs typeface="Arial MT Light" charset="0"/>
              </a:endParaRPr>
            </a:p>
          </p:txBody>
        </p:sp>
      </p:grpSp>
      <p:pic>
        <p:nvPicPr>
          <p:cNvPr id="26" name="Bilde 25" descr="nettbrettet.png"/>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27" name="Bilde 26" descr="nettbrette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28" name="Bilde 27" descr="laptop.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7897785" y="660440"/>
            <a:ext cx="2535380" cy="1394352"/>
          </a:xfrm>
          <a:prstGeom prst="rect">
            <a:avLst/>
          </a:prstGeom>
        </p:spPr>
      </p:pic>
    </p:spTree>
    <p:extLst>
      <p:ext uri="{BB962C8B-B14F-4D97-AF65-F5344CB8AC3E}">
        <p14:creationId xmlns:p14="http://schemas.microsoft.com/office/powerpoint/2010/main" val="376331645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pic>
        <p:nvPicPr>
          <p:cNvPr id="10" name="Plassholder for innhold 3"/>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tx1"/>
            </a:solidFill>
          </a:ln>
        </p:spPr>
      </p:pic>
      <p:sp>
        <p:nvSpPr>
          <p:cNvPr id="9" name="Ellipse 8"/>
          <p:cNvSpPr/>
          <p:nvPr/>
        </p:nvSpPr>
        <p:spPr>
          <a:xfrm>
            <a:off x="3252486" y="4919239"/>
            <a:ext cx="682908" cy="321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6" name="Bilde 15"/>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grpSp>
        <p:nvGrpSpPr>
          <p:cNvPr id="20" name="Gruppe 19"/>
          <p:cNvGrpSpPr/>
          <p:nvPr/>
        </p:nvGrpSpPr>
        <p:grpSpPr>
          <a:xfrm>
            <a:off x="899117" y="2137105"/>
            <a:ext cx="2033727" cy="3615514"/>
            <a:chOff x="875967" y="2113954"/>
            <a:chExt cx="2052165" cy="3648293"/>
          </a:xfrm>
        </p:grpSpPr>
        <p:pic>
          <p:nvPicPr>
            <p:cNvPr id="21" name="Bilde 20"/>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2" name="TekstSylinder 21"/>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rPr>
                <a:t>Kari Nordmann</a:t>
              </a:r>
            </a:p>
            <a:p>
              <a:pPr algn="ctr"/>
              <a:r>
                <a:rPr lang="nb-NO" sz="850" dirty="0" smtClean="0">
                  <a:solidFill>
                    <a:schemeClr val="bg1">
                      <a:lumMod val="85000"/>
                    </a:schemeClr>
                  </a:solidFill>
                  <a:latin typeface="+mj-lt"/>
                </a:rPr>
                <a:t>karinord</a:t>
              </a:r>
              <a:endParaRPr lang="nn-NO" sz="850" dirty="0">
                <a:solidFill>
                  <a:schemeClr val="bg1">
                    <a:lumMod val="85000"/>
                  </a:schemeClr>
                </a:solidFill>
                <a:latin typeface="+mj-lt"/>
                <a:ea typeface="Arial MT Light" charset="0"/>
                <a:cs typeface="Arial MT Light" charset="0"/>
              </a:endParaRPr>
            </a:p>
          </p:txBody>
        </p:sp>
      </p:grpSp>
      <p:sp>
        <p:nvSpPr>
          <p:cNvPr id="27" name="TekstSylinder 26"/>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latin typeface="+mj-lt"/>
              </a:rPr>
              <a:t>Ola Nordmann</a:t>
            </a:r>
          </a:p>
        </p:txBody>
      </p:sp>
      <p:pic>
        <p:nvPicPr>
          <p:cNvPr id="29" name="Bilde 28" descr="nettbrette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49786" y="1009461"/>
            <a:ext cx="694166" cy="912701"/>
          </a:xfrm>
          <a:prstGeom prst="rect">
            <a:avLst/>
          </a:prstGeom>
        </p:spPr>
      </p:pic>
      <p:pic>
        <p:nvPicPr>
          <p:cNvPr id="30" name="Bilde 29" descr="nettbrettet.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1729736" y="1178042"/>
            <a:ext cx="388953" cy="744120"/>
          </a:xfrm>
          <a:prstGeom prst="rect">
            <a:avLst/>
          </a:prstGeom>
        </p:spPr>
      </p:pic>
      <p:pic>
        <p:nvPicPr>
          <p:cNvPr id="31" name="Bilde 30" descr="laptop.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7897785" y="660440"/>
            <a:ext cx="2535380" cy="1394352"/>
          </a:xfrm>
          <a:prstGeom prst="rect">
            <a:avLst/>
          </a:prstGeom>
        </p:spPr>
      </p:pic>
    </p:spTree>
    <p:extLst>
      <p:ext uri="{BB962C8B-B14F-4D97-AF65-F5344CB8AC3E}">
        <p14:creationId xmlns:p14="http://schemas.microsoft.com/office/powerpoint/2010/main" val="2267881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 y="-25480"/>
            <a:ext cx="12192626" cy="6848755"/>
          </a:xfrm>
          <a:prstGeom prst="rect">
            <a:avLst/>
          </a:prstGeom>
        </p:spPr>
      </p:pic>
      <p:sp>
        <p:nvSpPr>
          <p:cNvPr id="9"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1"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pic>
        <p:nvPicPr>
          <p:cNvPr id="7" name="Bilde 6"/>
          <p:cNvPicPr>
            <a:picLocks noChangeAspect="1"/>
          </p:cNvPicPr>
          <p:nvPr/>
        </p:nvPicPr>
        <p:blipFill>
          <a:blip r:embed="rId4">
            <a:alphaModFix amt="20000"/>
          </a:blip>
          <a:stretch>
            <a:fillRect/>
          </a:stretch>
        </p:blipFill>
        <p:spPr>
          <a:xfrm>
            <a:off x="2097450" y="4019029"/>
            <a:ext cx="1121720" cy="1398509"/>
          </a:xfrm>
          <a:prstGeom prst="rect">
            <a:avLst/>
          </a:prstGeom>
          <a:noFill/>
        </p:spPr>
      </p:pic>
      <p:pic>
        <p:nvPicPr>
          <p:cNvPr id="10" name="Bilde 9" descr="illustrasjoner.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grpSp>
        <p:nvGrpSpPr>
          <p:cNvPr id="19" name="Gruppe 18"/>
          <p:cNvGrpSpPr/>
          <p:nvPr/>
        </p:nvGrpSpPr>
        <p:grpSpPr>
          <a:xfrm>
            <a:off x="7091471" y="4048251"/>
            <a:ext cx="3540587" cy="1422047"/>
            <a:chOff x="3010614" y="4412322"/>
            <a:chExt cx="3660223" cy="1470098"/>
          </a:xfrm>
        </p:grpSpPr>
        <p:pic>
          <p:nvPicPr>
            <p:cNvPr id="20"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21" name="Bilde 20"/>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2" name="Bilde 21"/>
            <p:cNvPicPr>
              <a:picLocks noChangeAspect="1"/>
            </p:cNvPicPr>
            <p:nvPr/>
          </p:nvPicPr>
          <p:blipFill>
            <a:blip r:embed="rId8">
              <a:alphaModFix amt="35000"/>
            </a:blip>
            <a:stretch>
              <a:fillRect/>
            </a:stretch>
          </p:blipFill>
          <p:spPr>
            <a:xfrm>
              <a:off x="3010614" y="4494949"/>
              <a:ext cx="1529370" cy="1387471"/>
            </a:xfrm>
            <a:prstGeom prst="rect">
              <a:avLst/>
            </a:prstGeom>
          </p:spPr>
        </p:pic>
      </p:grpSp>
      <p:pic>
        <p:nvPicPr>
          <p:cNvPr id="13" name="Bilde 12"/>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146615197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grpSp>
        <p:nvGrpSpPr>
          <p:cNvPr id="25" name="Gruppe 24"/>
          <p:cNvGrpSpPr/>
          <p:nvPr/>
        </p:nvGrpSpPr>
        <p:grpSpPr>
          <a:xfrm>
            <a:off x="6498669" y="2113954"/>
            <a:ext cx="7541963" cy="4074289"/>
            <a:chOff x="6415781" y="2118167"/>
            <a:chExt cx="5059219" cy="2733071"/>
          </a:xfrm>
        </p:grpSpPr>
        <p:pic>
          <p:nvPicPr>
            <p:cNvPr id="26" name="Bild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5781" y="2118167"/>
              <a:ext cx="5059219" cy="2733071"/>
            </a:xfrm>
            <a:prstGeom prst="rect">
              <a:avLst/>
            </a:prstGeom>
          </p:spPr>
        </p:pic>
        <p:sp>
          <p:nvSpPr>
            <p:cNvPr id="27" name="TekstSylinder 26"/>
            <p:cNvSpPr txBox="1"/>
            <p:nvPr/>
          </p:nvSpPr>
          <p:spPr>
            <a:xfrm>
              <a:off x="6670438" y="2389938"/>
              <a:ext cx="679486" cy="123876"/>
            </a:xfrm>
            <a:prstGeom prst="rect">
              <a:avLst/>
            </a:prstGeom>
            <a:solidFill>
              <a:schemeClr val="bg1"/>
            </a:solidFill>
          </p:spPr>
          <p:txBody>
            <a:bodyPr wrap="square" rtlCol="0">
              <a:spAutoFit/>
            </a:bodyPr>
            <a:lstStyle/>
            <a:p>
              <a:r>
                <a:rPr lang="nb-NO" sz="600" dirty="0" smtClean="0">
                  <a:latin typeface="+mj-lt"/>
                </a:rPr>
                <a:t>Kari Nordmann</a:t>
              </a:r>
              <a:endParaRPr lang="nn-NO" sz="600" dirty="0">
                <a:latin typeface="+mj-lt"/>
                <a:ea typeface="Arial MT Light" charset="0"/>
                <a:cs typeface="Arial MT Light" charset="0"/>
              </a:endParaRPr>
            </a:p>
          </p:txBody>
        </p:sp>
      </p:grpSp>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pic>
        <p:nvPicPr>
          <p:cNvPr id="20" name="Bilde 19" descr="laptop.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sp>
        <p:nvSpPr>
          <p:cNvPr id="15" name="Ellipse 14"/>
          <p:cNvSpPr/>
          <p:nvPr/>
        </p:nvSpPr>
        <p:spPr>
          <a:xfrm>
            <a:off x="6398558" y="2048718"/>
            <a:ext cx="476806" cy="39353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2" name="Gruppe 21"/>
          <p:cNvGrpSpPr/>
          <p:nvPr/>
        </p:nvGrpSpPr>
        <p:grpSpPr>
          <a:xfrm>
            <a:off x="899117" y="2137105"/>
            <a:ext cx="2033727" cy="3615514"/>
            <a:chOff x="875967" y="2113954"/>
            <a:chExt cx="2052165" cy="3648293"/>
          </a:xfrm>
        </p:grpSpPr>
        <p:pic>
          <p:nvPicPr>
            <p:cNvPr id="23" name="Bilde 22"/>
            <p:cNvPicPr>
              <a:picLocks noChangeAspect="1"/>
            </p:cNvPicPr>
            <p:nvPr/>
          </p:nvPicPr>
          <p:blipFill>
            <a:blip r:embed="rId6"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4" name="TekstSylinder 23"/>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rPr>
                <a:t>Kari Nordmann</a:t>
              </a:r>
            </a:p>
            <a:p>
              <a:pPr algn="ctr"/>
              <a:r>
                <a:rPr lang="nb-NO" sz="850" dirty="0" smtClean="0">
                  <a:solidFill>
                    <a:schemeClr val="bg1">
                      <a:lumMod val="85000"/>
                    </a:schemeClr>
                  </a:solidFill>
                  <a:latin typeface="+mj-lt"/>
                </a:rPr>
                <a:t>karinord</a:t>
              </a:r>
              <a:endParaRPr lang="nn-NO" sz="850" dirty="0">
                <a:solidFill>
                  <a:schemeClr val="bg1">
                    <a:lumMod val="85000"/>
                  </a:schemeClr>
                </a:solidFill>
                <a:latin typeface="+mj-lt"/>
                <a:ea typeface="Arial MT Light" charset="0"/>
                <a:cs typeface="Arial MT Light" charset="0"/>
              </a:endParaRPr>
            </a:p>
          </p:txBody>
        </p:sp>
      </p:grpSp>
      <p:pic>
        <p:nvPicPr>
          <p:cNvPr id="30" name="Plassholder for innhold 3"/>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bg1">
                <a:lumMod val="85000"/>
              </a:schemeClr>
            </a:solidFill>
          </a:ln>
        </p:spPr>
      </p:pic>
      <p:sp>
        <p:nvSpPr>
          <p:cNvPr id="32" name="TekstSylinder 31"/>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solidFill>
                  <a:schemeClr val="bg1">
                    <a:lumMod val="85000"/>
                  </a:schemeClr>
                </a:solidFill>
                <a:latin typeface="+mj-lt"/>
              </a:rPr>
              <a:t>Ola Nordmann</a:t>
            </a:r>
          </a:p>
        </p:txBody>
      </p:sp>
      <p:pic>
        <p:nvPicPr>
          <p:cNvPr id="33" name="Bilde 32" descr="nettbrettet.png"/>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1721503" y="1200570"/>
            <a:ext cx="388953" cy="744120"/>
          </a:xfrm>
          <a:prstGeom prst="rect">
            <a:avLst/>
          </a:prstGeom>
        </p:spPr>
      </p:pic>
      <p:pic>
        <p:nvPicPr>
          <p:cNvPr id="34" name="Bilde 33"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368673" y="1031989"/>
            <a:ext cx="694166" cy="912701"/>
          </a:xfrm>
          <a:prstGeom prst="rect">
            <a:avLst/>
          </a:prstGeom>
        </p:spPr>
      </p:pic>
    </p:spTree>
    <p:extLst>
      <p:ext uri="{BB962C8B-B14F-4D97-AF65-F5344CB8AC3E}">
        <p14:creationId xmlns:p14="http://schemas.microsoft.com/office/powerpoint/2010/main" val="14367508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3546"/>
            <a:ext cx="12192626" cy="6848755"/>
          </a:xfrm>
          <a:prstGeom prst="rect">
            <a:avLst/>
          </a:prstGeom>
        </p:spPr>
      </p:pic>
      <p:sp>
        <p:nvSpPr>
          <p:cNvPr id="12"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Logg av</a:t>
            </a:r>
            <a:endParaRPr lang="nn-NO" dirty="0"/>
          </a:p>
        </p:txBody>
      </p:sp>
      <p:sp>
        <p:nvSpPr>
          <p:cNvPr id="13"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8</a:t>
            </a:r>
            <a:endParaRPr lang="nn-NO" sz="3200" b="1" dirty="0">
              <a:solidFill>
                <a:schemeClr val="bg1"/>
              </a:solidFill>
            </a:endParaRPr>
          </a:p>
        </p:txBody>
      </p:sp>
      <p:pic>
        <p:nvPicPr>
          <p:cNvPr id="4" name="Bilde 3"/>
          <p:cNvPicPr>
            <a:picLocks noChangeAspect="1"/>
          </p:cNvPicPr>
          <p:nvPr/>
        </p:nvPicPr>
        <p:blipFill>
          <a:blip r:embed="rId4"/>
          <a:stretch>
            <a:fillRect/>
          </a:stretch>
        </p:blipFill>
        <p:spPr>
          <a:xfrm>
            <a:off x="6473541" y="2083443"/>
            <a:ext cx="8223189" cy="4351338"/>
          </a:xfrm>
          <a:prstGeom prst="rect">
            <a:avLst/>
          </a:prstGeom>
        </p:spPr>
      </p:pic>
      <p:sp>
        <p:nvSpPr>
          <p:cNvPr id="20" name="Ellipse 19"/>
          <p:cNvSpPr/>
          <p:nvPr/>
        </p:nvSpPr>
        <p:spPr>
          <a:xfrm>
            <a:off x="6496691" y="3194611"/>
            <a:ext cx="644889" cy="2293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21" name="Gruppe 20"/>
          <p:cNvGrpSpPr/>
          <p:nvPr/>
        </p:nvGrpSpPr>
        <p:grpSpPr>
          <a:xfrm>
            <a:off x="899117" y="2137105"/>
            <a:ext cx="2033727" cy="3615514"/>
            <a:chOff x="875967" y="2113954"/>
            <a:chExt cx="2052165" cy="3648293"/>
          </a:xfrm>
        </p:grpSpPr>
        <p:pic>
          <p:nvPicPr>
            <p:cNvPr id="22" name="Bilde 21"/>
            <p:cNvPicPr>
              <a:picLocks noChangeAspect="1"/>
            </p:cNvPicPr>
            <p:nvPr/>
          </p:nvPicPr>
          <p:blipFill>
            <a:blip r:embed="rId5" cstate="print">
              <a:alphaModFix amt="20000"/>
              <a:extLst>
                <a:ext uri="{28A0092B-C50C-407E-A947-70E740481C1C}">
                  <a14:useLocalDpi xmlns:a14="http://schemas.microsoft.com/office/drawing/2010/main" val="0"/>
                </a:ext>
              </a:extLst>
            </a:blip>
            <a:stretch>
              <a:fillRect/>
            </a:stretch>
          </p:blipFill>
          <p:spPr>
            <a:xfrm>
              <a:off x="875967" y="2113954"/>
              <a:ext cx="2052165" cy="3648293"/>
            </a:xfrm>
            <a:prstGeom prst="rect">
              <a:avLst/>
            </a:prstGeom>
            <a:ln>
              <a:solidFill>
                <a:schemeClr val="bg1">
                  <a:lumMod val="85000"/>
                </a:schemeClr>
              </a:solidFill>
            </a:ln>
          </p:spPr>
        </p:pic>
        <p:sp>
          <p:nvSpPr>
            <p:cNvPr id="23" name="TekstSylinder 22"/>
            <p:cNvSpPr txBox="1"/>
            <p:nvPr/>
          </p:nvSpPr>
          <p:spPr>
            <a:xfrm>
              <a:off x="1178751" y="3119143"/>
              <a:ext cx="927844" cy="353943"/>
            </a:xfrm>
            <a:prstGeom prst="rect">
              <a:avLst/>
            </a:prstGeom>
            <a:solidFill>
              <a:schemeClr val="bg1"/>
            </a:solidFill>
            <a:ln>
              <a:noFill/>
            </a:ln>
          </p:spPr>
          <p:txBody>
            <a:bodyPr wrap="square" rtlCol="0">
              <a:spAutoFit/>
            </a:bodyPr>
            <a:lstStyle/>
            <a:p>
              <a:pPr algn="ctr"/>
              <a:r>
                <a:rPr lang="nb-NO" sz="850" dirty="0" smtClean="0">
                  <a:solidFill>
                    <a:schemeClr val="bg1">
                      <a:lumMod val="85000"/>
                    </a:schemeClr>
                  </a:solidFill>
                  <a:latin typeface="+mj-lt"/>
                </a:rPr>
                <a:t>Kari Nordmann</a:t>
              </a:r>
            </a:p>
            <a:p>
              <a:pPr algn="ctr"/>
              <a:r>
                <a:rPr lang="nb-NO" sz="850" dirty="0" smtClean="0">
                  <a:solidFill>
                    <a:schemeClr val="bg1">
                      <a:lumMod val="85000"/>
                    </a:schemeClr>
                  </a:solidFill>
                  <a:latin typeface="+mj-lt"/>
                </a:rPr>
                <a:t>karinord</a:t>
              </a:r>
              <a:endParaRPr lang="nn-NO" sz="850" dirty="0">
                <a:solidFill>
                  <a:schemeClr val="bg1">
                    <a:lumMod val="85000"/>
                  </a:schemeClr>
                </a:solidFill>
                <a:latin typeface="+mj-lt"/>
                <a:ea typeface="Arial MT Light" charset="0"/>
                <a:cs typeface="Arial MT Light" charset="0"/>
              </a:endParaRPr>
            </a:p>
          </p:txBody>
        </p:sp>
      </p:grpSp>
      <p:sp>
        <p:nvSpPr>
          <p:cNvPr id="2" name="Rektangel 1"/>
          <p:cNvSpPr/>
          <p:nvPr/>
        </p:nvSpPr>
        <p:spPr>
          <a:xfrm>
            <a:off x="6921661" y="4151485"/>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Rektangel 23"/>
          <p:cNvSpPr/>
          <p:nvPr/>
        </p:nvSpPr>
        <p:spPr>
          <a:xfrm>
            <a:off x="6910140" y="4471487"/>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Rektangel 24"/>
          <p:cNvSpPr/>
          <p:nvPr/>
        </p:nvSpPr>
        <p:spPr>
          <a:xfrm>
            <a:off x="6910140" y="4697300"/>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Rektangel 25"/>
          <p:cNvSpPr/>
          <p:nvPr/>
        </p:nvSpPr>
        <p:spPr>
          <a:xfrm>
            <a:off x="6910139" y="5005810"/>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Rektangel 26"/>
          <p:cNvSpPr/>
          <p:nvPr/>
        </p:nvSpPr>
        <p:spPr>
          <a:xfrm>
            <a:off x="6910139" y="5293133"/>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8" name="Rektangel 27"/>
          <p:cNvSpPr/>
          <p:nvPr/>
        </p:nvSpPr>
        <p:spPr>
          <a:xfrm>
            <a:off x="6910138" y="5582655"/>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9" name="Rektangel 28"/>
          <p:cNvSpPr/>
          <p:nvPr/>
        </p:nvSpPr>
        <p:spPr>
          <a:xfrm>
            <a:off x="6819135" y="5893231"/>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ktangel 29"/>
          <p:cNvSpPr/>
          <p:nvPr/>
        </p:nvSpPr>
        <p:spPr>
          <a:xfrm>
            <a:off x="6819135" y="6196029"/>
            <a:ext cx="820407" cy="12732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Bild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4401551"/>
            <a:ext cx="267037" cy="257054"/>
          </a:xfrm>
          <a:prstGeom prst="rect">
            <a:avLst/>
          </a:prstGeom>
        </p:spPr>
      </p:pic>
      <p:pic>
        <p:nvPicPr>
          <p:cNvPr id="31" name="Bild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7" y="4685854"/>
            <a:ext cx="267037" cy="257054"/>
          </a:xfrm>
          <a:prstGeom prst="rect">
            <a:avLst/>
          </a:prstGeom>
        </p:spPr>
      </p:pic>
      <p:pic>
        <p:nvPicPr>
          <p:cNvPr id="32" name="Bild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4973346"/>
            <a:ext cx="267037" cy="257054"/>
          </a:xfrm>
          <a:prstGeom prst="rect">
            <a:avLst/>
          </a:prstGeom>
        </p:spPr>
      </p:pic>
      <p:pic>
        <p:nvPicPr>
          <p:cNvPr id="34" name="Bild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3996" y="6170482"/>
            <a:ext cx="267037" cy="257054"/>
          </a:xfrm>
          <a:prstGeom prst="rect">
            <a:avLst/>
          </a:prstGeom>
        </p:spPr>
      </p:pic>
      <p:pic>
        <p:nvPicPr>
          <p:cNvPr id="35" name="Plassholder for innhold 3"/>
          <p:cNvPicPr>
            <a:picLocks noChangeAspect="1"/>
          </p:cNvPicPr>
          <p:nvPr/>
        </p:nvPicPr>
        <p:blipFill>
          <a:blip r:embed="rId7" cstate="print">
            <a:alphaModFix amt="20000"/>
            <a:extLst>
              <a:ext uri="{28A0092B-C50C-407E-A947-70E740481C1C}">
                <a14:useLocalDpi xmlns:a14="http://schemas.microsoft.com/office/drawing/2010/main" val="0"/>
              </a:ext>
            </a:extLst>
          </a:blip>
          <a:stretch>
            <a:fillRect/>
          </a:stretch>
        </p:blipFill>
        <p:spPr>
          <a:xfrm>
            <a:off x="3363221" y="2113954"/>
            <a:ext cx="2705071" cy="3606762"/>
          </a:xfrm>
          <a:prstGeom prst="rect">
            <a:avLst/>
          </a:prstGeom>
          <a:ln>
            <a:solidFill>
              <a:schemeClr val="bg1">
                <a:lumMod val="85000"/>
              </a:schemeClr>
            </a:solidFill>
          </a:ln>
        </p:spPr>
      </p:pic>
      <p:sp>
        <p:nvSpPr>
          <p:cNvPr id="36" name="TekstSylinder 35"/>
          <p:cNvSpPr txBox="1"/>
          <p:nvPr/>
        </p:nvSpPr>
        <p:spPr>
          <a:xfrm>
            <a:off x="3478687" y="3007574"/>
            <a:ext cx="927844" cy="223138"/>
          </a:xfrm>
          <a:prstGeom prst="rect">
            <a:avLst/>
          </a:prstGeom>
          <a:solidFill>
            <a:schemeClr val="bg1"/>
          </a:solidFill>
        </p:spPr>
        <p:txBody>
          <a:bodyPr wrap="square" rtlCol="0">
            <a:spAutoFit/>
          </a:bodyPr>
          <a:lstStyle/>
          <a:p>
            <a:pPr algn="ctr"/>
            <a:r>
              <a:rPr lang="nb-NO" sz="850" dirty="0" smtClean="0">
                <a:solidFill>
                  <a:schemeClr val="bg1">
                    <a:lumMod val="85000"/>
                  </a:schemeClr>
                </a:solidFill>
                <a:latin typeface="+mj-lt"/>
              </a:rPr>
              <a:t>Ola Nordmann</a:t>
            </a:r>
          </a:p>
        </p:txBody>
      </p:sp>
      <p:pic>
        <p:nvPicPr>
          <p:cNvPr id="37" name="Bilde 36" descr="laptop.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2068" y="650144"/>
            <a:ext cx="2535380" cy="1394352"/>
          </a:xfrm>
          <a:prstGeom prst="rect">
            <a:avLst/>
          </a:prstGeom>
        </p:spPr>
      </p:pic>
      <p:pic>
        <p:nvPicPr>
          <p:cNvPr id="38" name="Bilde 37" descr="nettbrettet.png"/>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1721503" y="1200570"/>
            <a:ext cx="388953" cy="744120"/>
          </a:xfrm>
          <a:prstGeom prst="rect">
            <a:avLst/>
          </a:prstGeom>
        </p:spPr>
      </p:pic>
      <p:pic>
        <p:nvPicPr>
          <p:cNvPr id="39" name="Bilde 38" descr="nettbrettet.png"/>
          <p:cNvPicPr>
            <a:picLocks noChangeAspect="1"/>
          </p:cNvPicPr>
          <p:nvPr/>
        </p:nvPicPr>
        <p:blipFill>
          <a:blip r:embed="rId10" cstate="print">
            <a:alphaModFix amt="20000"/>
            <a:extLst>
              <a:ext uri="{28A0092B-C50C-407E-A947-70E740481C1C}">
                <a14:useLocalDpi xmlns:a14="http://schemas.microsoft.com/office/drawing/2010/main" val="0"/>
              </a:ext>
            </a:extLst>
          </a:blip>
          <a:stretch>
            <a:fillRect/>
          </a:stretch>
        </p:blipFill>
        <p:spPr>
          <a:xfrm>
            <a:off x="4368673" y="1031989"/>
            <a:ext cx="694166" cy="912701"/>
          </a:xfrm>
          <a:prstGeom prst="rect">
            <a:avLst/>
          </a:prstGeom>
        </p:spPr>
      </p:pic>
    </p:spTree>
    <p:extLst>
      <p:ext uri="{BB962C8B-B14F-4D97-AF65-F5344CB8AC3E}">
        <p14:creationId xmlns:p14="http://schemas.microsoft.com/office/powerpoint/2010/main" val="10660874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lstStyle/>
          <a:p>
            <a:r>
              <a:rPr dirty="0" smtClean="0"/>
              <a:t>Ferdig – godt jobba alle saman!</a:t>
            </a:r>
          </a:p>
        </p:txBody>
      </p:sp>
      <p:sp>
        <p:nvSpPr>
          <p:cNvPr id="3" name="Undertittel 2"/>
          <p:cNvSpPr>
            <a:spLocks noGrp="1"/>
          </p:cNvSpPr>
          <p:nvPr>
            <p:ph type="subTitle" idx="4294967295"/>
          </p:nvPr>
        </p:nvSpPr>
        <p:spPr>
          <a:xfrm>
            <a:off x="828637" y="3338326"/>
            <a:ext cx="9839363" cy="3291074"/>
          </a:xfrm>
        </p:spPr>
        <p:txBody>
          <a:bodyPr>
            <a:normAutofit/>
          </a:bodyPr>
          <a:lstStyle/>
          <a:p>
            <a:pPr marL="0" indent="0">
              <a:buNone/>
            </a:pPr>
            <a:r>
              <a:rPr lang="nb-NO" b="1" dirty="0">
                <a:solidFill>
                  <a:schemeClr val="tx1"/>
                </a:solidFill>
              </a:rPr>
              <a:t>No kan de øve på:</a:t>
            </a:r>
          </a:p>
          <a:p>
            <a:pPr>
              <a:buFontTx/>
              <a:buChar char="-"/>
            </a:pPr>
            <a:r>
              <a:rPr lang="nb-NO" sz="1600" dirty="0"/>
              <a:t>Logge på og av Skype</a:t>
            </a:r>
            <a:endParaRPr lang="nn-NO" sz="1600" dirty="0"/>
          </a:p>
          <a:p>
            <a:pPr>
              <a:buFontTx/>
              <a:buChar char="-"/>
            </a:pPr>
            <a:r>
              <a:rPr lang="nb-NO" sz="1600" dirty="0"/>
              <a:t>Søkje etter og leggje til kontaktar</a:t>
            </a:r>
            <a:endParaRPr lang="nn-NO" sz="1600" dirty="0"/>
          </a:p>
          <a:p>
            <a:pPr>
              <a:buFontTx/>
              <a:buChar char="-"/>
            </a:pPr>
            <a:r>
              <a:rPr lang="nb-NO" sz="1600" dirty="0" smtClean="0"/>
              <a:t>Å ringe til kvarandre, med og utan video</a:t>
            </a:r>
          </a:p>
          <a:p>
            <a:pPr>
              <a:buFontTx/>
              <a:buChar char="-"/>
            </a:pPr>
            <a:r>
              <a:rPr lang="nb-NO" sz="1600" dirty="0" smtClean="0"/>
              <a:t>Å ta imot og avvise samtalar</a:t>
            </a:r>
            <a:endParaRPr lang="nn-NO" sz="1600" dirty="0"/>
          </a:p>
          <a:p>
            <a:pPr>
              <a:buFontTx/>
              <a:buChar char="-"/>
            </a:pPr>
            <a:r>
              <a:rPr lang="nb-NO" sz="1600" dirty="0" smtClean="0"/>
              <a:t>Å skru av og på lyd og bilete i ein samtale</a:t>
            </a:r>
            <a:endParaRPr lang="nn-NO" sz="1600" dirty="0"/>
          </a:p>
        </p:txBody>
      </p:sp>
      <p:sp>
        <p:nvSpPr>
          <p:cNvPr id="4" name="Tittel 1"/>
          <p:cNvSpPr txBox="1">
            <a:spLocks/>
          </p:cNvSpPr>
          <p:nvPr/>
        </p:nvSpPr>
        <p:spPr>
          <a:xfrm>
            <a:off x="819630" y="1666366"/>
            <a:ext cx="8286372" cy="100882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dirty="0" smtClean="0"/>
              <a:t>Ferdig – godt jobba alle saman!</a:t>
            </a:r>
            <a:endParaRPr lang="nn-NO"/>
          </a:p>
        </p:txBody>
      </p:sp>
    </p:spTree>
    <p:extLst>
      <p:ext uri="{BB962C8B-B14F-4D97-AF65-F5344CB8AC3E}">
        <p14:creationId xmlns:p14="http://schemas.microsoft.com/office/powerpoint/2010/main" val="34527770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tredje side alt.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80"/>
            <a:ext cx="12192626" cy="6848755"/>
          </a:xfrm>
          <a:prstGeom prst="rect">
            <a:avLst/>
          </a:prstGeom>
        </p:spPr>
      </p:pic>
      <p:sp>
        <p:nvSpPr>
          <p:cNvPr id="11" name="Tittel 1"/>
          <p:cNvSpPr>
            <a:spLocks noGrp="1"/>
          </p:cNvSpPr>
          <p:nvPr>
            <p:ph type="title" hasCustomPrompt="1"/>
          </p:nvPr>
        </p:nvSpPr>
        <p:spPr>
          <a:xfrm>
            <a:off x="1008776" y="211999"/>
            <a:ext cx="10354031" cy="364473"/>
          </a:xfrm>
        </p:spPr>
        <p:txBody>
          <a:bodyPr>
            <a:noAutofit/>
          </a:bodyPr>
          <a:lstStyle>
            <a:lvl1pPr>
              <a:defRPr sz="2000">
                <a:solidFill>
                  <a:srgbClr val="000000"/>
                </a:solidFill>
              </a:defRPr>
            </a:lvl1pPr>
          </a:lstStyle>
          <a:p>
            <a:r>
              <a:rPr dirty="0" smtClean="0"/>
              <a:t>Tema</a:t>
            </a:r>
            <a:endParaRPr lang="nn-NO" dirty="0"/>
          </a:p>
        </p:txBody>
      </p:sp>
      <p:sp>
        <p:nvSpPr>
          <p:cNvPr id="14" name="Tittel 1"/>
          <p:cNvSpPr txBox="1">
            <a:spLocks/>
          </p:cNvSpPr>
          <p:nvPr/>
        </p:nvSpPr>
        <p:spPr>
          <a:xfrm>
            <a:off x="368545" y="128031"/>
            <a:ext cx="775480" cy="449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000" b="0" i="0" kern="1200">
                <a:solidFill>
                  <a:srgbClr val="7F7F7F"/>
                </a:solidFill>
                <a:latin typeface="+mj-lt"/>
                <a:ea typeface="+mj-ea"/>
                <a:cs typeface="Calibri Light"/>
              </a:defRPr>
            </a:lvl1pPr>
          </a:lstStyle>
          <a:p>
            <a:r>
              <a:rPr lang="nb-NO" sz="3200" b="1" dirty="0" smtClean="0">
                <a:solidFill>
                  <a:schemeClr val="bg1"/>
                </a:solidFill>
              </a:rPr>
              <a:t>2</a:t>
            </a:r>
            <a:endParaRPr lang="nn-NO" sz="3200" b="1" dirty="0">
              <a:solidFill>
                <a:schemeClr val="bg1"/>
              </a:solidFill>
            </a:endParaRPr>
          </a:p>
        </p:txBody>
      </p:sp>
      <p:sp>
        <p:nvSpPr>
          <p:cNvPr id="27" name="Ellipse 26"/>
          <p:cNvSpPr/>
          <p:nvPr/>
        </p:nvSpPr>
        <p:spPr>
          <a:xfrm>
            <a:off x="1439518" y="3583868"/>
            <a:ext cx="2408117" cy="22688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3" name="Bilde 12" descr="illustrasjone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1952" y="829537"/>
            <a:ext cx="5046712" cy="2775478"/>
          </a:xfrm>
          <a:prstGeom prst="rect">
            <a:avLst/>
          </a:prstGeom>
        </p:spPr>
      </p:pic>
      <p:pic>
        <p:nvPicPr>
          <p:cNvPr id="15" name="Bilde 14"/>
          <p:cNvPicPr>
            <a:picLocks noChangeAspect="1"/>
          </p:cNvPicPr>
          <p:nvPr/>
        </p:nvPicPr>
        <p:blipFill>
          <a:blip r:embed="rId5">
            <a:alphaModFix/>
          </a:blip>
          <a:stretch>
            <a:fillRect/>
          </a:stretch>
        </p:blipFill>
        <p:spPr>
          <a:xfrm>
            <a:off x="2097450" y="4019029"/>
            <a:ext cx="1121720" cy="1398509"/>
          </a:xfrm>
          <a:prstGeom prst="rect">
            <a:avLst/>
          </a:prstGeom>
          <a:noFill/>
        </p:spPr>
      </p:pic>
      <p:grpSp>
        <p:nvGrpSpPr>
          <p:cNvPr id="17" name="Gruppe 16"/>
          <p:cNvGrpSpPr/>
          <p:nvPr/>
        </p:nvGrpSpPr>
        <p:grpSpPr>
          <a:xfrm>
            <a:off x="7091471" y="4048251"/>
            <a:ext cx="3540587" cy="1422047"/>
            <a:chOff x="3010614" y="4412322"/>
            <a:chExt cx="3660223" cy="1470098"/>
          </a:xfrm>
        </p:grpSpPr>
        <p:pic>
          <p:nvPicPr>
            <p:cNvPr id="18" name="Picture 10" descr="http://1.bp.blogspot.com/-UH8s2SQpYgY/TW5oFZvLfqI/AAAAAAAAAY4/sW3Mw41MkBI/s1600/pluss.jpg"/>
            <p:cNvPicPr>
              <a:picLocks noChangeAspect="1" noChangeArrowheads="1"/>
            </p:cNvPicPr>
            <p:nvPr/>
          </p:nvPicPr>
          <p:blipFill>
            <a:blip r:embed="rId6" cstate="print">
              <a:alphaModFix amt="35000"/>
              <a:extLst>
                <a:ext uri="{28A0092B-C50C-407E-A947-70E740481C1C}">
                  <a14:useLocalDpi xmlns:a14="http://schemas.microsoft.com/office/drawing/2010/main" val="0"/>
                </a:ext>
              </a:extLst>
            </a:blip>
            <a:srcRect/>
            <a:stretch>
              <a:fillRect/>
            </a:stretch>
          </p:blipFill>
          <p:spPr bwMode="auto">
            <a:xfrm>
              <a:off x="4399136" y="4740547"/>
              <a:ext cx="1094562" cy="872914"/>
            </a:xfrm>
            <a:prstGeom prst="rect">
              <a:avLst/>
            </a:prstGeom>
            <a:noFill/>
            <a:extLst>
              <a:ext uri="{909E8E84-426E-40DD-AFC4-6F175D3DCCD1}">
                <a14:hiddenFill xmlns:a14="http://schemas.microsoft.com/office/drawing/2010/main">
                  <a:solidFill>
                    <a:srgbClr val="FFFFFF"/>
                  </a:solidFill>
                </a14:hiddenFill>
              </a:ext>
            </a:extLst>
          </p:spPr>
        </p:pic>
        <p:pic>
          <p:nvPicPr>
            <p:cNvPr id="19" name="Bilde 18"/>
            <p:cNvPicPr>
              <a:picLocks noChangeAspect="1"/>
            </p:cNvPicPr>
            <p:nvPr/>
          </p:nvPicPr>
          <p:blipFill>
            <a:blip r:embed="rId7">
              <a:alphaModFix amt="35000"/>
            </a:blip>
            <a:stretch>
              <a:fillRect/>
            </a:stretch>
          </p:blipFill>
          <p:spPr>
            <a:xfrm>
              <a:off x="5262432" y="4412322"/>
              <a:ext cx="1408405" cy="1415555"/>
            </a:xfrm>
            <a:prstGeom prst="rect">
              <a:avLst/>
            </a:prstGeom>
          </p:spPr>
        </p:pic>
        <p:pic>
          <p:nvPicPr>
            <p:cNvPr id="20" name="Bilde 19"/>
            <p:cNvPicPr>
              <a:picLocks noChangeAspect="1"/>
            </p:cNvPicPr>
            <p:nvPr/>
          </p:nvPicPr>
          <p:blipFill>
            <a:blip r:embed="rId8">
              <a:alphaModFix amt="35000"/>
            </a:blip>
            <a:stretch>
              <a:fillRect/>
            </a:stretch>
          </p:blipFill>
          <p:spPr>
            <a:xfrm>
              <a:off x="3010614" y="4494949"/>
              <a:ext cx="1529370" cy="1387471"/>
            </a:xfrm>
            <a:prstGeom prst="rect">
              <a:avLst/>
            </a:prstGeom>
          </p:spPr>
        </p:pic>
      </p:grpSp>
      <p:pic>
        <p:nvPicPr>
          <p:cNvPr id="21" name="Bilde 20"/>
          <p:cNvPicPr>
            <a:picLocks noChangeAspect="1"/>
          </p:cNvPicPr>
          <p:nvPr/>
        </p:nvPicPr>
        <p:blipFill>
          <a:blip r:embed="rId9" cstate="print">
            <a:alphaModFix amt="20000"/>
            <a:extLst>
              <a:ext uri="{28A0092B-C50C-407E-A947-70E740481C1C}">
                <a14:useLocalDpi xmlns:a14="http://schemas.microsoft.com/office/drawing/2010/main" val="0"/>
              </a:ext>
            </a:extLst>
          </a:blip>
          <a:stretch>
            <a:fillRect/>
          </a:stretch>
        </p:blipFill>
        <p:spPr>
          <a:xfrm>
            <a:off x="4505567" y="4019029"/>
            <a:ext cx="1538155" cy="1685624"/>
          </a:xfrm>
          <a:prstGeom prst="rect">
            <a:avLst/>
          </a:prstGeom>
        </p:spPr>
      </p:pic>
    </p:spTree>
    <p:extLst>
      <p:ext uri="{BB962C8B-B14F-4D97-AF65-F5344CB8AC3E}">
        <p14:creationId xmlns:p14="http://schemas.microsoft.com/office/powerpoint/2010/main" val="18568076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1747</TotalTime>
  <Words>3294</Words>
  <Application>Microsoft Office PowerPoint</Application>
  <PresentationFormat>Widescreen</PresentationFormat>
  <Paragraphs>450</Paragraphs>
  <Slides>82</Slides>
  <Notes>77</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82</vt:i4>
      </vt:variant>
    </vt:vector>
  </HeadingPairs>
  <TitlesOfParts>
    <vt:vector size="87" baseType="lpstr">
      <vt:lpstr>Arial</vt:lpstr>
      <vt:lpstr>Arial MT Light</vt:lpstr>
      <vt:lpstr>Calibri</vt:lpstr>
      <vt:lpstr>Calibri Light</vt:lpstr>
      <vt:lpstr>Office-tema</vt:lpstr>
      <vt:lpstr>Kom i gang med Skype</vt:lpstr>
      <vt:lpstr>PowerPoint-presentasjon</vt:lpstr>
      <vt:lpstr>Kva er Skype?</vt:lpstr>
      <vt:lpstr>PowerPoint-presentasjon</vt:lpstr>
      <vt:lpstr>Utstyr</vt:lpstr>
      <vt:lpstr>Tema</vt:lpstr>
      <vt:lpstr>Tema</vt:lpstr>
      <vt:lpstr>Tema</vt:lpstr>
      <vt:lpstr>Tema</vt:lpstr>
      <vt:lpstr>Tema</vt:lpstr>
      <vt:lpstr>Tema</vt:lpstr>
      <vt:lpstr>Tema</vt:lpstr>
      <vt:lpstr>PowerPoint-presentasjon</vt:lpstr>
      <vt:lpstr>Last ned Skype</vt:lpstr>
      <vt:lpstr>Last ned Skype</vt:lpstr>
      <vt:lpstr>Last ned Skype</vt:lpstr>
      <vt:lpstr>PowerPoint-presentasjon</vt:lpstr>
      <vt:lpstr>Lag ein brukarkonto</vt:lpstr>
      <vt:lpstr>Lag ein brukarkonto</vt:lpstr>
      <vt:lpstr>Lag ein brukarkonto</vt:lpstr>
      <vt:lpstr>Lag ein brukarkonto</vt:lpstr>
      <vt:lpstr>Lag ein brukarkonto</vt:lpstr>
      <vt:lpstr>Lag ein brukarkonto</vt:lpstr>
      <vt:lpstr>Lag ein brukarkonto</vt:lpstr>
      <vt:lpstr>Lag ein brukarkonto</vt:lpstr>
      <vt:lpstr>Tema Lag ein brukarkonto</vt:lpstr>
      <vt:lpstr>Lag ein brukarkonto</vt:lpstr>
      <vt:lpstr>Lag ein brukarkonto</vt:lpstr>
      <vt:lpstr>Lag ein brukarkonto</vt:lpstr>
      <vt:lpstr>Lag ein brukarkonto</vt:lpstr>
      <vt:lpstr>Lag ein brukarkonto</vt:lpstr>
      <vt:lpstr>Lag ein brukarkonto</vt:lpstr>
      <vt:lpstr>PowerPoint-presentasjon</vt:lpstr>
      <vt:lpstr>Start Skype og logg på</vt:lpstr>
      <vt:lpstr>Start Skype og logg på</vt:lpstr>
      <vt:lpstr>Start Skype og logg på</vt:lpstr>
      <vt:lpstr>Start Skype og logg på</vt:lpstr>
      <vt:lpstr>Start Skype og logg på</vt:lpstr>
      <vt:lpstr>Start Skype og logg på</vt:lpstr>
      <vt:lpstr>PowerPoint-presentasjon</vt:lpstr>
      <vt:lpstr>Finn kontaktar</vt:lpstr>
      <vt:lpstr>Finn kontaktar</vt:lpstr>
      <vt:lpstr>Finn kontaktar</vt:lpstr>
      <vt:lpstr>Finn kontaktar</vt:lpstr>
      <vt:lpstr>Finn kontaktar</vt:lpstr>
      <vt:lpstr>Finn kontaktar</vt:lpstr>
      <vt:lpstr>Finn kontaktar</vt:lpstr>
      <vt:lpstr>PowerPoint-presentasjon</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Ringe eller ta imot ein samtale</vt:lpstr>
      <vt:lpstr>PowerPoint-presentasjon</vt:lpstr>
      <vt:lpstr>Logg av</vt:lpstr>
      <vt:lpstr>Logg av</vt:lpstr>
      <vt:lpstr>Logg av</vt:lpstr>
      <vt:lpstr>Logg av</vt:lpstr>
      <vt:lpstr>Logg av</vt:lpstr>
      <vt:lpstr>Logg av</vt:lpstr>
      <vt:lpstr>Logg av</vt:lpstr>
      <vt:lpstr>Ferdig – godt jobba alle saman!</vt:lpstr>
    </vt:vector>
  </TitlesOfParts>
  <Company>STATEN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 i gang med Skype</dc:title>
  <dc:creator>Erikstad Ida Aspeslåen</dc:creator>
  <cp:lastModifiedBy>Lindbøl Stian</cp:lastModifiedBy>
  <cp:revision>426</cp:revision>
  <dcterms:created xsi:type="dcterms:W3CDTF">2016-06-15T11:17:11Z</dcterms:created>
  <dcterms:modified xsi:type="dcterms:W3CDTF">2016-10-26T07:33:03Z</dcterms:modified>
</cp:coreProperties>
</file>