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01" r:id="rId3"/>
    <p:sldId id="302" r:id="rId4"/>
    <p:sldId id="293" r:id="rId5"/>
    <p:sldId id="309" r:id="rId6"/>
    <p:sldId id="347" r:id="rId7"/>
    <p:sldId id="295" r:id="rId8"/>
    <p:sldId id="308" r:id="rId9"/>
    <p:sldId id="310" r:id="rId10"/>
    <p:sldId id="311" r:id="rId11"/>
    <p:sldId id="313" r:id="rId12"/>
    <p:sldId id="312" r:id="rId13"/>
    <p:sldId id="294" r:id="rId14"/>
    <p:sldId id="314" r:id="rId15"/>
    <p:sldId id="303" r:id="rId16"/>
    <p:sldId id="305" r:id="rId17"/>
    <p:sldId id="315" r:id="rId18"/>
    <p:sldId id="316" r:id="rId19"/>
    <p:sldId id="260" r:id="rId20"/>
    <p:sldId id="317" r:id="rId21"/>
    <p:sldId id="259" r:id="rId22"/>
    <p:sldId id="258" r:id="rId23"/>
    <p:sldId id="257" r:id="rId24"/>
    <p:sldId id="262" r:id="rId25"/>
    <p:sldId id="263" r:id="rId26"/>
    <p:sldId id="264" r:id="rId27"/>
    <p:sldId id="265" r:id="rId28"/>
    <p:sldId id="266" r:id="rId29"/>
    <p:sldId id="269" r:id="rId30"/>
    <p:sldId id="270" r:id="rId31"/>
    <p:sldId id="275" r:id="rId32"/>
    <p:sldId id="273" r:id="rId33"/>
    <p:sldId id="274" r:id="rId34"/>
    <p:sldId id="276" r:id="rId35"/>
    <p:sldId id="277" r:id="rId36"/>
    <p:sldId id="279" r:id="rId37"/>
    <p:sldId id="280" r:id="rId38"/>
    <p:sldId id="281" r:id="rId39"/>
    <p:sldId id="282" r:id="rId40"/>
    <p:sldId id="319" r:id="rId41"/>
    <p:sldId id="322" r:id="rId42"/>
    <p:sldId id="318" r:id="rId43"/>
    <p:sldId id="284" r:id="rId44"/>
    <p:sldId id="321" r:id="rId45"/>
    <p:sldId id="285" r:id="rId46"/>
    <p:sldId id="286" r:id="rId47"/>
    <p:sldId id="287" r:id="rId48"/>
    <p:sldId id="288" r:id="rId49"/>
    <p:sldId id="320" r:id="rId50"/>
    <p:sldId id="292" r:id="rId51"/>
    <p:sldId id="290" r:id="rId52"/>
    <p:sldId id="298" r:id="rId53"/>
    <p:sldId id="296" r:id="rId54"/>
    <p:sldId id="291" r:id="rId55"/>
    <p:sldId id="323" r:id="rId56"/>
    <p:sldId id="324" r:id="rId57"/>
    <p:sldId id="325" r:id="rId58"/>
    <p:sldId id="299" r:id="rId59"/>
    <p:sldId id="326" r:id="rId60"/>
    <p:sldId id="300" r:id="rId61"/>
    <p:sldId id="327" r:id="rId62"/>
    <p:sldId id="348" r:id="rId63"/>
    <p:sldId id="328" r:id="rId64"/>
    <p:sldId id="350" r:id="rId65"/>
    <p:sldId id="329" r:id="rId66"/>
    <p:sldId id="351" r:id="rId67"/>
    <p:sldId id="330" r:id="rId68"/>
    <p:sldId id="331" r:id="rId69"/>
    <p:sldId id="333" r:id="rId70"/>
    <p:sldId id="335" r:id="rId71"/>
    <p:sldId id="352" r:id="rId72"/>
    <p:sldId id="336" r:id="rId73"/>
    <p:sldId id="353" r:id="rId74"/>
    <p:sldId id="306" r:id="rId75"/>
    <p:sldId id="338" r:id="rId76"/>
    <p:sldId id="340" r:id="rId77"/>
    <p:sldId id="341" r:id="rId78"/>
    <p:sldId id="342" r:id="rId79"/>
    <p:sldId id="343" r:id="rId80"/>
    <p:sldId id="344" r:id="rId81"/>
    <p:sldId id="345" r:id="rId82"/>
    <p:sldId id="346" r:id="rId8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1C6"/>
    <a:srgbClr val="3B9CD5"/>
    <a:srgbClr val="0F8AB6"/>
    <a:srgbClr val="FFEEEE"/>
    <a:srgbClr val="F7E6E5"/>
    <a:srgbClr val="F5ECF4"/>
    <a:srgbClr val="3167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1" autoAdjust="0"/>
    <p:restoredTop sz="62894" autoAdjust="0"/>
  </p:normalViewPr>
  <p:slideViewPr>
    <p:cSldViewPr snapToGrid="0">
      <p:cViewPr varScale="1">
        <p:scale>
          <a:sx n="64" d="100"/>
          <a:sy n="64" d="100"/>
        </p:scale>
        <p:origin x="125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EEF1D-B080-4A3B-92AC-66E39C9951D1}" type="datetimeFigureOut">
              <a:rPr lang="nb-NO" smtClean="0"/>
              <a:t>18.08.2016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17EA7-E792-47B8-AA35-E4A805CC8BC5}" type="slidenum">
              <a:rPr lang="nb-NO" smtClean="0"/>
              <a:t>‹#›</a:t>
            </a:fld>
            <a:endParaRPr lang="nb-NO"/>
          </a:p>
        </p:txBody>
      </p:sp>
    </p:spTree>
    <p:extLst>
      <p:ext uri="{BB962C8B-B14F-4D97-AF65-F5344CB8AC3E}">
        <p14:creationId xmlns:p14="http://schemas.microsoft.com/office/powerpoint/2010/main" val="251148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smtClean="0">
                <a:solidFill>
                  <a:schemeClr val="tx1"/>
                </a:solidFill>
                <a:effectLst/>
                <a:latin typeface="+mn-lt"/>
                <a:ea typeface="+mn-ea"/>
                <a:cs typeface="+mn-cs"/>
              </a:rPr>
              <a:t>Gå gjennom læringsmålene med kursdeltagerne før du starter selve opplæringen. </a:t>
            </a:r>
            <a:br>
              <a:rPr lang="nb-NO" sz="1200" b="1"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Dette vil gjøre det lettere for dem å lære og huske det de har lært. </a:t>
            </a:r>
            <a:endParaRPr lang="nb-NO"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a:t>
            </a:fld>
            <a:endParaRPr lang="nb-NO"/>
          </a:p>
        </p:txBody>
      </p:sp>
    </p:spTree>
    <p:extLst>
      <p:ext uri="{BB962C8B-B14F-4D97-AF65-F5344CB8AC3E}">
        <p14:creationId xmlns:p14="http://schemas.microsoft.com/office/powerpoint/2010/main" val="163585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Noe alle må ha, uansett hvilket utstyr</a:t>
            </a:r>
            <a:r>
              <a:rPr lang="nb-NO" baseline="0" dirty="0" smtClean="0"/>
              <a:t> og ekstrautstyr de skaffer seg er tilgang på internett og tilgang på Skype-programmet hvor du har en konto/profil.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12</a:t>
            </a:fld>
            <a:endParaRPr lang="nb-NO"/>
          </a:p>
        </p:txBody>
      </p:sp>
    </p:spTree>
    <p:extLst>
      <p:ext uri="{BB962C8B-B14F-4D97-AF65-F5344CB8AC3E}">
        <p14:creationId xmlns:p14="http://schemas.microsoft.com/office/powerpoint/2010/main" val="187426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13</a:t>
            </a:fld>
            <a:endParaRPr lang="nb-NO"/>
          </a:p>
        </p:txBody>
      </p:sp>
    </p:spTree>
    <p:extLst>
      <p:ext uri="{BB962C8B-B14F-4D97-AF65-F5344CB8AC3E}">
        <p14:creationId xmlns:p14="http://schemas.microsoft.com/office/powerpoint/2010/main" val="3840237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Skype</a:t>
            </a:r>
            <a:r>
              <a:rPr lang="nb-NO" baseline="0" dirty="0" smtClean="0"/>
              <a:t> kan lastes ned som et program eller en app til alle nettbrett, smarttelefoner eller datamaskiner.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14</a:t>
            </a:fld>
            <a:endParaRPr lang="nb-NO"/>
          </a:p>
        </p:txBody>
      </p:sp>
    </p:spTree>
    <p:extLst>
      <p:ext uri="{BB962C8B-B14F-4D97-AF65-F5344CB8AC3E}">
        <p14:creationId xmlns:p14="http://schemas.microsoft.com/office/powerpoint/2010/main" val="146732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Bruker du en datamaskin kan du også åpne Skype i nettleseren din.</a:t>
            </a:r>
          </a:p>
          <a:p>
            <a:endParaRPr lang="nb-NO" dirty="0" smtClean="0"/>
          </a:p>
          <a:p>
            <a:r>
              <a:rPr lang="nb-NO" dirty="0" smtClean="0"/>
              <a:t>Det er likevel lurt å laste ned programmet til din datamaskin fordi andre</a:t>
            </a:r>
            <a:r>
              <a:rPr lang="nb-NO" baseline="0" dirty="0" smtClean="0"/>
              <a:t> da kan ringe til deg uten at du har gått inn på nettsiden. I dette kurset tar vi utgangspunkt i at alle deltagerne laster ned og installerer Skype på sin maskin.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15</a:t>
            </a:fld>
            <a:endParaRPr lang="nb-NO"/>
          </a:p>
        </p:txBody>
      </p:sp>
    </p:spTree>
    <p:extLst>
      <p:ext uri="{BB962C8B-B14F-4D97-AF65-F5344CB8AC3E}">
        <p14:creationId xmlns:p14="http://schemas.microsoft.com/office/powerpoint/2010/main" val="239042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å laste ned Skype</a:t>
            </a:r>
            <a:r>
              <a:rPr lang="nb-NO" baseline="0" dirty="0" smtClean="0"/>
              <a:t> må de som bruker nettbrett og telefon gå inn på sin app-butikk, søke etter Skype og laste ned appen. Pass på at du er koblet til internett.</a:t>
            </a:r>
          </a:p>
          <a:p>
            <a:endParaRPr lang="nb-NO" baseline="0" dirty="0" smtClean="0"/>
          </a:p>
          <a:p>
            <a:r>
              <a:rPr lang="nb-NO" baseline="0" dirty="0" smtClean="0"/>
              <a:t>De som bruker en datamaskin må gå til siden skype.no i nettleseren, der vil du med en gang se en stor knapp der det står "Last ned Skype". Trykk på denne og trykk "ok" eller "godta" dersom datamaskinen din lurer på om du ønsker å laste ned programmet. </a:t>
            </a:r>
          </a:p>
          <a:p>
            <a:endParaRPr lang="nb-NO" baseline="0" dirty="0" smtClean="0"/>
          </a:p>
          <a:p>
            <a:r>
              <a:rPr lang="nb-NO" baseline="0" dirty="0" smtClean="0"/>
              <a:t>Nå kan alle som er her laste ned Skype på den maskinen de bruker. </a:t>
            </a:r>
          </a:p>
          <a:p>
            <a:endParaRPr lang="nb-NO" baseline="0" dirty="0" smtClean="0"/>
          </a:p>
          <a:p>
            <a:r>
              <a:rPr lang="nb-NO" b="1" baseline="0" dirty="0" smtClean="0"/>
              <a:t>Pass på at alle har klart å installere Skype før du fortsetter. </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16</a:t>
            </a:fld>
            <a:endParaRPr lang="nb-NO"/>
          </a:p>
        </p:txBody>
      </p:sp>
    </p:spTree>
    <p:extLst>
      <p:ext uri="{BB962C8B-B14F-4D97-AF65-F5344CB8AC3E}">
        <p14:creationId xmlns:p14="http://schemas.microsoft.com/office/powerpoint/2010/main" val="4189532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Finn</a:t>
            </a:r>
            <a:r>
              <a:rPr lang="nb-NO" baseline="0" dirty="0" smtClean="0"/>
              <a:t> Skype-ikonet på skrivebordet ditt. Det er en "S" i en blå boble. Trykk på ikonet for å åpne Skype.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18</a:t>
            </a:fld>
            <a:endParaRPr lang="nb-NO"/>
          </a:p>
        </p:txBody>
      </p:sp>
    </p:spTree>
    <p:extLst>
      <p:ext uri="{BB962C8B-B14F-4D97-AF65-F5344CB8AC3E}">
        <p14:creationId xmlns:p14="http://schemas.microsoft.com/office/powerpoint/2010/main" val="376214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Bildet som kommer opp kan se</a:t>
            </a:r>
            <a:r>
              <a:rPr lang="nb-NO" baseline="0" dirty="0" smtClean="0"/>
              <a:t> litt forskjellig ut avhengig av hva slags maskin du bruker, men feltene du må fylle ut for å lage en brukerprofil/brukerkonto er de samme. </a:t>
            </a:r>
          </a:p>
          <a:p>
            <a:endParaRPr lang="nb-NO" baseline="0" dirty="0" smtClean="0"/>
          </a:p>
          <a:p>
            <a:r>
              <a:rPr lang="nb-NO" baseline="0" dirty="0" smtClean="0"/>
              <a:t>Å lage en brukerprofil/brukerkonto på Skype er noe du bare trenger å gjøre én gang, derfor er det ikke så viktig å lære denne delen utenat. Bare følg instruksjonene på skjermen og spør om hjelp hvis det er noe du lurer på.</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19</a:t>
            </a:fld>
            <a:endParaRPr lang="nb-NO"/>
          </a:p>
        </p:txBody>
      </p:sp>
    </p:spTree>
    <p:extLst>
      <p:ext uri="{BB962C8B-B14F-4D97-AF65-F5344CB8AC3E}">
        <p14:creationId xmlns:p14="http://schemas.microsoft.com/office/powerpoint/2010/main" val="281888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Bilde</a:t>
            </a:r>
            <a:r>
              <a:rPr lang="nb-NO" baseline="0" dirty="0" smtClean="0"/>
              <a:t> på skjermen er det samme bildet som vil dukke opp når du senere skal logge på Skype, men før vi kommer så langt må vi opprette en brukerkonto/brukerprofil. </a:t>
            </a:r>
          </a:p>
          <a:p>
            <a:endParaRPr lang="nb-NO" baseline="0" dirty="0" smtClean="0"/>
          </a:p>
          <a:p>
            <a:r>
              <a:rPr lang="nb-NO" baseline="0" dirty="0" smtClean="0"/>
              <a:t>Et sted på skjermen din vil du se at det står "Lag en konto" eller bare "Lag konto", trykk her for å begynne prosessen.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20</a:t>
            </a:fld>
            <a:endParaRPr lang="nb-NO"/>
          </a:p>
        </p:txBody>
      </p:sp>
    </p:spTree>
    <p:extLst>
      <p:ext uri="{BB962C8B-B14F-4D97-AF65-F5344CB8AC3E}">
        <p14:creationId xmlns:p14="http://schemas.microsoft.com/office/powerpoint/2010/main" val="969576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 som bruker nettbrett</a:t>
            </a:r>
            <a:r>
              <a:rPr lang="nb-NO" baseline="0" dirty="0" smtClean="0"/>
              <a:t> og smarttelefon vil få informasjon om "Vilkår for tjenester". Les det som står og trykk på "Fortsett".</a:t>
            </a:r>
          </a:p>
          <a:p>
            <a:endParaRPr lang="nb-NO" baseline="0" dirty="0" smtClean="0"/>
          </a:p>
          <a:p>
            <a:r>
              <a:rPr lang="nb-NO" baseline="0" dirty="0" smtClean="0"/>
              <a:t>De som bruker datamaskin blir sendt til Skype sine nettsider. Her fyller du ut informasjonen du blir bedt om trinn for trinn. Be om hjelp hvis det er noe du lurer på.</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21</a:t>
            </a:fld>
            <a:endParaRPr lang="nb-NO"/>
          </a:p>
        </p:txBody>
      </p:sp>
    </p:spTree>
    <p:extLst>
      <p:ext uri="{BB962C8B-B14F-4D97-AF65-F5344CB8AC3E}">
        <p14:creationId xmlns:p14="http://schemas.microsoft.com/office/powerpoint/2010/main" val="3332982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å</a:t>
            </a:r>
            <a:r>
              <a:rPr lang="nb-NO" baseline="0" dirty="0" smtClean="0"/>
              <a:t> bli en Skype-bruker må du oppgi fullt navn, Skype-navn (kallenavn eller brukernavn på Skype), et passord og en e-postadresse. </a:t>
            </a:r>
          </a:p>
        </p:txBody>
      </p:sp>
      <p:sp>
        <p:nvSpPr>
          <p:cNvPr id="4" name="Plassholder for lysbildenummer 3"/>
          <p:cNvSpPr>
            <a:spLocks noGrp="1"/>
          </p:cNvSpPr>
          <p:nvPr>
            <p:ph type="sldNum" sz="quarter" idx="10"/>
          </p:nvPr>
        </p:nvSpPr>
        <p:spPr/>
        <p:txBody>
          <a:bodyPr/>
          <a:lstStyle/>
          <a:p>
            <a:fld id="{2C917EA7-E792-47B8-AA35-E4A805CC8BC5}" type="slidenum">
              <a:rPr lang="nb-NO" smtClean="0"/>
              <a:t>22</a:t>
            </a:fld>
            <a:endParaRPr lang="nb-NO"/>
          </a:p>
        </p:txBody>
      </p:sp>
    </p:spTree>
    <p:extLst>
      <p:ext uri="{BB962C8B-B14F-4D97-AF65-F5344CB8AC3E}">
        <p14:creationId xmlns:p14="http://schemas.microsoft.com/office/powerpoint/2010/main" val="125126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Skype er en tjeneste</a:t>
            </a:r>
            <a:r>
              <a:rPr lang="nb-NO" baseline="0" dirty="0" smtClean="0"/>
              <a:t> som lar deg ringe, ha videosamtaler og </a:t>
            </a:r>
            <a:r>
              <a:rPr lang="nb-NO" baseline="0" dirty="0" err="1" smtClean="0"/>
              <a:t>chatte</a:t>
            </a:r>
            <a:r>
              <a:rPr lang="nb-NO" baseline="0" dirty="0" smtClean="0"/>
              <a:t> over nettet. Så lenge både du og den du vil samtale med har en brukerkonto på Skype og er på internett når dere samtaler, kan det gjøres gratis. Mange som bruker Skype bruker det nettopp fordi det er gratis å ringe og ha videosamtaler uavhengig av lengden på samtalen og hvilke land man befinner seg i. Så lenge du er logget på Internett og den du snakker med også er på internett koster det ingen ting. Det er mulig å betale når man bruker Skype, slik at man kan ringe til en telefon som ikke er på nettet, men det skal vi ikke lære å gjøre på dette kurset. Det er ingen fare for at du ved et uhell kommer til å bruke penger på Skype, du får tydelig beskjed og må bekrefte at du ønsker å bruke penger og legge til betalingsinformasjon for at det skal være mulig.</a:t>
            </a:r>
          </a:p>
          <a:p>
            <a:endParaRPr lang="nb-NO" baseline="0" dirty="0" smtClean="0"/>
          </a:p>
          <a:p>
            <a:r>
              <a:rPr lang="nb-NO" baseline="0" dirty="0" smtClean="0"/>
              <a:t>Du kan ringe med Skype ved å bruke nettbrettet, smarttelefonen eller datamaskinen din. Det går også an å ringe fra en </a:t>
            </a:r>
            <a:r>
              <a:rPr lang="nb-NO" baseline="0" dirty="0" smtClean="0"/>
              <a:t>smart-TV</a:t>
            </a:r>
            <a:r>
              <a:rPr lang="nb-NO" baseline="0" dirty="0" smtClean="0"/>
              <a:t>, eller en moderne TV-spill-konsoll. Eksemplene som blir vist i denne presentasjonen vil være hentet fra nettbrett, smarttelefoner og datamaskiner. Hvilket utstyr du velger å bruke for å ringe med Skype er opp til deg. Så lenge den du ringer til er en Skype-bruker og har utstyr som tar imot samtaler kan du ringe fra den plattformen du selv ønsker. Det går an å ringe fra et nettbrett til en </a:t>
            </a:r>
            <a:r>
              <a:rPr lang="nb-NO" baseline="0" dirty="0" smtClean="0"/>
              <a:t>smart-TV</a:t>
            </a:r>
            <a:r>
              <a:rPr lang="nb-NO" baseline="0" dirty="0" smtClean="0"/>
              <a:t>, fra en datamaskin til en smarttelefon – alle kombinasjoner du kan tenke deg. Det eneste som kreves er at begge parter har en Skype-konto.</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a:t>
            </a:fld>
            <a:endParaRPr lang="nb-NO"/>
          </a:p>
        </p:txBody>
      </p:sp>
    </p:spTree>
    <p:extLst>
      <p:ext uri="{BB962C8B-B14F-4D97-AF65-F5344CB8AC3E}">
        <p14:creationId xmlns:p14="http://schemas.microsoft.com/office/powerpoint/2010/main" val="1357508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Fyll ut alt dette og klikk deg videre.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23</a:t>
            </a:fld>
            <a:endParaRPr lang="nb-NO"/>
          </a:p>
        </p:txBody>
      </p:sp>
    </p:spTree>
    <p:extLst>
      <p:ext uri="{BB962C8B-B14F-4D97-AF65-F5344CB8AC3E}">
        <p14:creationId xmlns:p14="http://schemas.microsoft.com/office/powerpoint/2010/main" val="3673684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Dersom noen allerede bruker det Skype-navnet du ønsker</a:t>
            </a:r>
            <a:r>
              <a:rPr lang="nb-NO" baseline="0" dirty="0" smtClean="0"/>
              <a:t> vil Skype foreslå et annet Skype-navn for deg.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24</a:t>
            </a:fld>
            <a:endParaRPr lang="nb-NO"/>
          </a:p>
        </p:txBody>
      </p:sp>
    </p:spTree>
    <p:extLst>
      <p:ext uri="{BB962C8B-B14F-4D97-AF65-F5344CB8AC3E}">
        <p14:creationId xmlns:p14="http://schemas.microsoft.com/office/powerpoint/2010/main" val="2773922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Dersom du ønsker</a:t>
            </a:r>
            <a:r>
              <a:rPr lang="nb-NO" baseline="0" dirty="0" smtClean="0"/>
              <a:t> å bruke dette Skype-navnet trykker du på knappen for å gå videre. Hvis ikke forsøker du å skrive inn et nytt og prøve igjen.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25</a:t>
            </a:fld>
            <a:endParaRPr lang="nb-NO"/>
          </a:p>
        </p:txBody>
      </p:sp>
    </p:spTree>
    <p:extLst>
      <p:ext uri="{BB962C8B-B14F-4D97-AF65-F5344CB8AC3E}">
        <p14:creationId xmlns:p14="http://schemas.microsoft.com/office/powerpoint/2010/main" val="3417043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Når du har fått et unikt Skype-navn og all den andre informasjonen</a:t>
            </a:r>
            <a:r>
              <a:rPr lang="nb-NO" baseline="0" dirty="0" smtClean="0"/>
              <a:t> er fylt inn vil Skype kontrollere kontoen din. </a:t>
            </a:r>
          </a:p>
          <a:p>
            <a:endParaRPr lang="nb-NO" baseline="0" dirty="0" smtClean="0"/>
          </a:p>
          <a:p>
            <a:r>
              <a:rPr lang="nb-NO" b="1" baseline="0" dirty="0" smtClean="0"/>
              <a:t>Vent med å gå videre til alle har kommet til dette punktet.</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26</a:t>
            </a:fld>
            <a:endParaRPr lang="nb-NO"/>
          </a:p>
        </p:txBody>
      </p:sp>
    </p:spTree>
    <p:extLst>
      <p:ext uri="{BB962C8B-B14F-4D97-AF65-F5344CB8AC3E}">
        <p14:creationId xmlns:p14="http://schemas.microsoft.com/office/powerpoint/2010/main" val="3537061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Om du ønsker det kan Skype automatisk legge til kontakter fra din maskin, men dette kan du også gjøre selv senere. </a:t>
            </a:r>
          </a:p>
          <a:p>
            <a:endParaRPr lang="nb-NO" dirty="0" smtClean="0"/>
          </a:p>
          <a:p>
            <a:r>
              <a:rPr lang="nb-NO" dirty="0" smtClean="0"/>
              <a:t>Trykk på knappen for å gå</a:t>
            </a:r>
            <a:r>
              <a:rPr lang="nb-NO" baseline="0" dirty="0" smtClean="0"/>
              <a:t> videre.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27</a:t>
            </a:fld>
            <a:endParaRPr lang="nb-NO"/>
          </a:p>
        </p:txBody>
      </p:sp>
    </p:spTree>
    <p:extLst>
      <p:ext uri="{BB962C8B-B14F-4D97-AF65-F5344CB8AC3E}">
        <p14:creationId xmlns:p14="http://schemas.microsoft.com/office/powerpoint/2010/main" val="3854645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Følg</a:t>
            </a:r>
            <a:r>
              <a:rPr lang="nb-NO" baseline="0" dirty="0" smtClean="0"/>
              <a:t> instruksjonene på skjermen før du går videre.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28</a:t>
            </a:fld>
            <a:endParaRPr lang="nb-NO"/>
          </a:p>
        </p:txBody>
      </p:sp>
    </p:spTree>
    <p:extLst>
      <p:ext uri="{BB962C8B-B14F-4D97-AF65-F5344CB8AC3E}">
        <p14:creationId xmlns:p14="http://schemas.microsoft.com/office/powerpoint/2010/main" val="2235145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Du vil motta en kode på SMS som du må taste inn for å bekrefte telefonnummeret ditt.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29</a:t>
            </a:fld>
            <a:endParaRPr lang="nb-NO"/>
          </a:p>
        </p:txBody>
      </p:sp>
    </p:spTree>
    <p:extLst>
      <p:ext uri="{BB962C8B-B14F-4D97-AF65-F5344CB8AC3E}">
        <p14:creationId xmlns:p14="http://schemas.microsoft.com/office/powerpoint/2010/main" val="2603738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Når det er gjort har du en brukerkonto/brukerprofil på Skype.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30</a:t>
            </a:fld>
            <a:endParaRPr lang="nb-NO"/>
          </a:p>
        </p:txBody>
      </p:sp>
    </p:spTree>
    <p:extLst>
      <p:ext uri="{BB962C8B-B14F-4D97-AF65-F5344CB8AC3E}">
        <p14:creationId xmlns:p14="http://schemas.microsoft.com/office/powerpoint/2010/main" val="2475997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 kan det hende at Skype spør deg om det er greit at de sender deg varslinger,</a:t>
            </a:r>
            <a:r>
              <a:rPr lang="nb-NO" baseline="0" dirty="0" smtClean="0"/>
              <a:t> og spør om Skype kan få tilgang på mikrofonen og kameraet ditt. Svar ja på disse spørsmålene, så sørger du for at du hører når noen ringer deg, og at de kan se og høre deg når dere har en samtale.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31</a:t>
            </a:fld>
            <a:endParaRPr lang="nb-NO"/>
          </a:p>
        </p:txBody>
      </p:sp>
    </p:spTree>
    <p:extLst>
      <p:ext uri="{BB962C8B-B14F-4D97-AF65-F5344CB8AC3E}">
        <p14:creationId xmlns:p14="http://schemas.microsoft.com/office/powerpoint/2010/main" val="705120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Dersom</a:t>
            </a:r>
            <a:r>
              <a:rPr lang="nb-NO" baseline="0" dirty="0" smtClean="0"/>
              <a:t> du sjekker e-posten din vil du se at du har mottatt en velkomstmelding fra Skype med litt praktisk informasjon om tjenesten.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32</a:t>
            </a:fld>
            <a:endParaRPr lang="nb-NO"/>
          </a:p>
        </p:txBody>
      </p:sp>
    </p:spTree>
    <p:extLst>
      <p:ext uri="{BB962C8B-B14F-4D97-AF65-F5344CB8AC3E}">
        <p14:creationId xmlns:p14="http://schemas.microsoft.com/office/powerpoint/2010/main" val="92973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smtClean="0"/>
              <a:t>Den vanligste måten å ringe med Skype på er å bruke videosamtale. Da kan</a:t>
            </a:r>
            <a:r>
              <a:rPr lang="nb-NO" baseline="0" dirty="0" smtClean="0"/>
              <a:t> man både se og høre den man snakker med, og de kan se og høre deg også.</a:t>
            </a:r>
          </a:p>
        </p:txBody>
      </p:sp>
      <p:sp>
        <p:nvSpPr>
          <p:cNvPr id="4" name="Plassholder for lysbildenummer 3"/>
          <p:cNvSpPr>
            <a:spLocks noGrp="1"/>
          </p:cNvSpPr>
          <p:nvPr>
            <p:ph type="sldNum" sz="quarter" idx="10"/>
          </p:nvPr>
        </p:nvSpPr>
        <p:spPr/>
        <p:txBody>
          <a:bodyPr/>
          <a:lstStyle/>
          <a:p>
            <a:fld id="{2C917EA7-E792-47B8-AA35-E4A805CC8BC5}" type="slidenum">
              <a:rPr lang="nb-NO" smtClean="0"/>
              <a:t>5</a:t>
            </a:fld>
            <a:endParaRPr lang="nb-NO"/>
          </a:p>
        </p:txBody>
      </p:sp>
    </p:spTree>
    <p:extLst>
      <p:ext uri="{BB962C8B-B14F-4D97-AF65-F5344CB8AC3E}">
        <p14:creationId xmlns:p14="http://schemas.microsoft.com/office/powerpoint/2010/main" val="2647635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Be alle om å lukke</a:t>
            </a:r>
            <a:r>
              <a:rPr lang="nb-NO" b="1" baseline="0" dirty="0" smtClean="0"/>
              <a:t> nettleserne og programmene de har oppe på sin maskin og gå tilbake til skrivebordet sitt.</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33</a:t>
            </a:fld>
            <a:endParaRPr lang="nb-NO"/>
          </a:p>
        </p:txBody>
      </p:sp>
    </p:spTree>
    <p:extLst>
      <p:ext uri="{BB962C8B-B14F-4D97-AF65-F5344CB8AC3E}">
        <p14:creationId xmlns:p14="http://schemas.microsoft.com/office/powerpoint/2010/main" val="2357007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Alle skal nå ha et Skype-ikon et sted på skrivebordet sitt. Å</a:t>
            </a:r>
            <a:r>
              <a:rPr lang="nb-NO" baseline="0" dirty="0" smtClean="0"/>
              <a:t> trykke på dette er den raskeste måten å åpne Skype på.</a:t>
            </a:r>
          </a:p>
          <a:p>
            <a:endParaRPr lang="nb-NO" baseline="0" dirty="0" smtClean="0"/>
          </a:p>
          <a:p>
            <a:r>
              <a:rPr lang="nb-NO" b="1" baseline="0" dirty="0" smtClean="0"/>
              <a:t>Be alle om å åpne Skype på sin maskin.</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34</a:t>
            </a:fld>
            <a:endParaRPr lang="nb-NO"/>
          </a:p>
        </p:txBody>
      </p:sp>
    </p:spTree>
    <p:extLst>
      <p:ext uri="{BB962C8B-B14F-4D97-AF65-F5344CB8AC3E}">
        <p14:creationId xmlns:p14="http://schemas.microsoft.com/office/powerpoint/2010/main" val="2751013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vil nå dukke opp en innloggingsside. Denne kan se litt</a:t>
            </a:r>
            <a:r>
              <a:rPr lang="nb-NO" baseline="0" dirty="0" smtClean="0"/>
              <a:t> forskjellig ut avhengig av om du bruker nettbrett, smarttelefon eller datamaskin. Informasjonen du blir bedt om å oppgi er uansett den samme.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35</a:t>
            </a:fld>
            <a:endParaRPr lang="nb-NO"/>
          </a:p>
        </p:txBody>
      </p:sp>
    </p:spTree>
    <p:extLst>
      <p:ext uri="{BB962C8B-B14F-4D97-AF65-F5344CB8AC3E}">
        <p14:creationId xmlns:p14="http://schemas.microsoft.com/office/powerpoint/2010/main" val="167160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Fyll inn informasjonen og trykk på "Logg på".</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36</a:t>
            </a:fld>
            <a:endParaRPr lang="nb-NO"/>
          </a:p>
        </p:txBody>
      </p:sp>
    </p:spTree>
    <p:extLst>
      <p:ext uri="{BB962C8B-B14F-4D97-AF65-F5344CB8AC3E}">
        <p14:creationId xmlns:p14="http://schemas.microsoft.com/office/powerpoint/2010/main" val="2726034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Siden dette er første gangen du bruker Skype, kan det</a:t>
            </a:r>
            <a:r>
              <a:rPr lang="nb-NO" baseline="0" dirty="0" smtClean="0"/>
              <a:t> nå hende du får noen instruksjoner og informasjon fra programmet. Hva som dukker opp på din skjerm avhenger blant annet av om du bruker nettbrett, smarttelefon eller datamaskin. </a:t>
            </a:r>
          </a:p>
          <a:p>
            <a:endParaRPr lang="nb-NO" baseline="0" dirty="0" smtClean="0"/>
          </a:p>
          <a:p>
            <a:r>
              <a:rPr lang="nb-NO" baseline="0" dirty="0" smtClean="0"/>
              <a:t>Dette er noe av det du kan se når du bruker nettbrett. Ta deg gjerne tid til å lese informasjonen og klikke deg videre.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37</a:t>
            </a:fld>
            <a:endParaRPr lang="nb-NO"/>
          </a:p>
        </p:txBody>
      </p:sp>
    </p:spTree>
    <p:extLst>
      <p:ext uri="{BB962C8B-B14F-4D97-AF65-F5344CB8AC3E}">
        <p14:creationId xmlns:p14="http://schemas.microsoft.com/office/powerpoint/2010/main" val="1559506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 som bruker datamaskin får</a:t>
            </a:r>
            <a:r>
              <a:rPr lang="nb-NO" baseline="0" dirty="0" smtClean="0"/>
              <a:t> kanskje beskjed om å sjekke innstillinger for sin maskin og justere bilde og lyd. Følg instruksjonene som dukker opp på skjermen og klikk deg videre etter hvert trinn. Spør meg om du lurer på noe.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38</a:t>
            </a:fld>
            <a:endParaRPr lang="nb-NO"/>
          </a:p>
        </p:txBody>
      </p:sp>
    </p:spTree>
    <p:extLst>
      <p:ext uri="{BB962C8B-B14F-4D97-AF65-F5344CB8AC3E}">
        <p14:creationId xmlns:p14="http://schemas.microsoft.com/office/powerpoint/2010/main" val="868899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Dette er bildet som skal dukke opp når du logger inn på Skype. Det er dette som vil møte deg når du bruker tjenesten i fremtiden.</a:t>
            </a:r>
            <a:r>
              <a:rPr lang="nb-NO" baseline="0" dirty="0" smtClean="0"/>
              <a:t> </a:t>
            </a:r>
          </a:p>
          <a:p>
            <a:endParaRPr lang="nb-NO" baseline="0" dirty="0" smtClean="0"/>
          </a:p>
          <a:p>
            <a:r>
              <a:rPr lang="nb-NO" baseline="0" dirty="0" smtClean="0"/>
              <a:t>Som dere ser så er bildet litt forskjellige avhengig av hvilken maskin du bruker. Men funksjonene du kan bruke er de samme. Du har nå logget på Skype.</a:t>
            </a:r>
          </a:p>
          <a:p>
            <a:endParaRPr lang="nb-NO" baseline="0" dirty="0" smtClean="0"/>
          </a:p>
          <a:p>
            <a:r>
              <a:rPr lang="nb-NO" b="1" baseline="0" dirty="0" smtClean="0"/>
              <a:t>Pass på at alle har kommet til dette bildet før du går videre. </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39</a:t>
            </a:fld>
            <a:endParaRPr lang="nb-NO"/>
          </a:p>
        </p:txBody>
      </p:sp>
    </p:spTree>
    <p:extLst>
      <p:ext uri="{BB962C8B-B14F-4D97-AF65-F5344CB8AC3E}">
        <p14:creationId xmlns:p14="http://schemas.microsoft.com/office/powerpoint/2010/main" val="1598805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40</a:t>
            </a:fld>
            <a:endParaRPr lang="nb-NO"/>
          </a:p>
        </p:txBody>
      </p:sp>
    </p:spTree>
    <p:extLst>
      <p:ext uri="{BB962C8B-B14F-4D97-AF65-F5344CB8AC3E}">
        <p14:creationId xmlns:p14="http://schemas.microsoft.com/office/powerpoint/2010/main" val="2973931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å kunne snakke med en annen person gratis på Skype, må de også ha</a:t>
            </a:r>
            <a:r>
              <a:rPr lang="nb-NO" baseline="0" dirty="0" smtClean="0"/>
              <a:t> en Skype-profil. For å kunne kontakt noen må du finne profilen deres og sende dem en kontaktforespørsel. Du kan også motta kontaktforespørsler fra andre som ønsker å ta kontakt med deg.</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41</a:t>
            </a:fld>
            <a:endParaRPr lang="nb-NO"/>
          </a:p>
        </p:txBody>
      </p:sp>
    </p:spTree>
    <p:extLst>
      <p:ext uri="{BB962C8B-B14F-4D97-AF65-F5344CB8AC3E}">
        <p14:creationId xmlns:p14="http://schemas.microsoft.com/office/powerpoint/2010/main" val="4270192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a:t>
            </a:r>
            <a:r>
              <a:rPr lang="nb-NO" baseline="0" dirty="0" smtClean="0"/>
              <a:t> å finne en kontakt må du først finne forstørrelsesglasset som representerer søkefeltet og trykke på det.</a:t>
            </a:r>
          </a:p>
          <a:p>
            <a:endParaRPr lang="nb-NO" baseline="0" dirty="0" smtClean="0"/>
          </a:p>
          <a:p>
            <a:r>
              <a:rPr lang="nb-NO" b="1" baseline="0" dirty="0" smtClean="0"/>
              <a:t>Be alle om å finne og trykke på sitt forstørrelsesglass. Ikke gå videre før alle har gjort dette.</a:t>
            </a:r>
          </a:p>
          <a:p>
            <a:endParaRPr lang="nb-NO"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Eksempelet jeg bruker nå vil være fra appen</a:t>
            </a:r>
            <a:r>
              <a:rPr lang="nb-NO" baseline="0" dirty="0" smtClean="0"/>
              <a:t> slik den ser ut på nettbrett og smarttelefon, men trinnene og beskjedene du må ta hensyn til vil være de samme uavhengig av hva slags plattform/maskin du bruker.</a:t>
            </a:r>
            <a:endParaRPr lang="nb-NO" dirty="0" smtClean="0"/>
          </a:p>
          <a:p>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42</a:t>
            </a:fld>
            <a:endParaRPr lang="nb-NO"/>
          </a:p>
        </p:txBody>
      </p:sp>
    </p:spTree>
    <p:extLst>
      <p:ext uri="{BB962C8B-B14F-4D97-AF65-F5344CB8AC3E}">
        <p14:creationId xmlns:p14="http://schemas.microsoft.com/office/powerpoint/2010/main" val="63158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aseline="0" dirty="0" smtClean="0"/>
              <a:t>Nettbrett og smarttelefoner har både skjerm, kamera, mikrofon og høyttaler som gjør dette mulig. Det har også de fleste moderne bærbare datamaskiner. </a:t>
            </a:r>
            <a:endParaRPr lang="nb-NO"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6</a:t>
            </a:fld>
            <a:endParaRPr lang="nb-NO"/>
          </a:p>
        </p:txBody>
      </p:sp>
    </p:spTree>
    <p:extLst>
      <p:ext uri="{BB962C8B-B14F-4D97-AF65-F5344CB8AC3E}">
        <p14:creationId xmlns:p14="http://schemas.microsoft.com/office/powerpoint/2010/main" val="888952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Skriv</a:t>
            </a:r>
            <a:r>
              <a:rPr lang="nb-NO" baseline="0" dirty="0" smtClean="0"/>
              <a:t> inn Skype-navn, navn, telefonnummer eller e-postadresse på personen du ønsker å finne. </a:t>
            </a:r>
          </a:p>
          <a:p>
            <a:endParaRPr lang="nb-NO" baseline="0" dirty="0" smtClean="0"/>
          </a:p>
          <a:p>
            <a:r>
              <a:rPr lang="nb-NO" b="1" baseline="0" dirty="0" smtClean="0"/>
              <a:t>Be alle om å søke opp andre i klassen, slik at de kan øve på å bruke Skype med disse personene.</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43</a:t>
            </a:fld>
            <a:endParaRPr lang="nb-NO"/>
          </a:p>
        </p:txBody>
      </p:sp>
    </p:spTree>
    <p:extLst>
      <p:ext uri="{BB962C8B-B14F-4D97-AF65-F5344CB8AC3E}">
        <p14:creationId xmlns:p14="http://schemas.microsoft.com/office/powerpoint/2010/main" val="652968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a:t>
            </a:r>
            <a:r>
              <a:rPr lang="nb-NO" baseline="0" dirty="0" smtClean="0"/>
              <a:t> "Enter" eller "Søk" på tastaturet for å be Skype om å lete etter personen. De som bruker smarttelefon må trykke der det står "Trykk for å finne nye kontakter".</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44</a:t>
            </a:fld>
            <a:endParaRPr lang="nb-NO"/>
          </a:p>
        </p:txBody>
      </p:sp>
    </p:spTree>
    <p:extLst>
      <p:ext uri="{BB962C8B-B14F-4D97-AF65-F5344CB8AC3E}">
        <p14:creationId xmlns:p14="http://schemas.microsoft.com/office/powerpoint/2010/main" val="14745601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Skype vil nå vise deg en liste over de</a:t>
            </a:r>
            <a:r>
              <a:rPr lang="nb-NO" baseline="0" dirty="0" smtClean="0"/>
              <a:t> personer den tror du søker etter.</a:t>
            </a:r>
          </a:p>
          <a:p>
            <a:endParaRPr lang="nb-NO" baseline="0" dirty="0" smtClean="0"/>
          </a:p>
          <a:p>
            <a:r>
              <a:rPr lang="nb-NO" baseline="0" dirty="0" smtClean="0"/>
              <a:t>Finn personen og trykk på hans/hennes navn.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45</a:t>
            </a:fld>
            <a:endParaRPr lang="nb-NO"/>
          </a:p>
        </p:txBody>
      </p:sp>
    </p:spTree>
    <p:extLst>
      <p:ext uri="{BB962C8B-B14F-4D97-AF65-F5344CB8AC3E}">
        <p14:creationId xmlns:p14="http://schemas.microsoft.com/office/powerpoint/2010/main" val="272869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a:t>
            </a:r>
            <a:r>
              <a:rPr lang="nb-NO" baseline="0" dirty="0" smtClean="0"/>
              <a:t> på "Send kontaktforespørsel" eller "Legg til i kontakter".</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46</a:t>
            </a:fld>
            <a:endParaRPr lang="nb-NO"/>
          </a:p>
        </p:txBody>
      </p:sp>
    </p:spTree>
    <p:extLst>
      <p:ext uri="{BB962C8B-B14F-4D97-AF65-F5344CB8AC3E}">
        <p14:creationId xmlns:p14="http://schemas.microsoft.com/office/powerpoint/2010/main" val="724216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Personen</a:t>
            </a:r>
            <a:r>
              <a:rPr lang="nb-NO" baseline="0" dirty="0" smtClean="0"/>
              <a:t> vil nå dukke opp i listen over dine kontakter, og du kan ringe han/henne via Skype straks de har sagt ja til kontaktforespørselen du har sendt. </a:t>
            </a:r>
          </a:p>
          <a:p>
            <a:endParaRPr lang="nb-NO" baseline="0" dirty="0" smtClean="0"/>
          </a:p>
          <a:p>
            <a:r>
              <a:rPr lang="nb-NO" baseline="0" dirty="0" smtClean="0"/>
              <a:t>Når noen sender en kontaktforespørsel til deg vil Skype sende deg beskjed om dette. Du kan godta eller avvise forespørselen. Godtar du kan du og personen som sendte forespørselen ringe hverandre via Skype.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47</a:t>
            </a:fld>
            <a:endParaRPr lang="nb-NO"/>
          </a:p>
        </p:txBody>
      </p:sp>
    </p:spTree>
    <p:extLst>
      <p:ext uri="{BB962C8B-B14F-4D97-AF65-F5344CB8AC3E}">
        <p14:creationId xmlns:p14="http://schemas.microsoft.com/office/powerpoint/2010/main" val="3467752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å ringe en</a:t>
            </a:r>
            <a:r>
              <a:rPr lang="nb-NO" baseline="0" dirty="0" smtClean="0"/>
              <a:t> kontakt må du lete dem opp i kontaktlisten. Du kan rulle deg nedover listen manuelt, eller bruke søkefeltet til å søke etter kontakten du ønsker å ringe.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49</a:t>
            </a:fld>
            <a:endParaRPr lang="nb-NO"/>
          </a:p>
        </p:txBody>
      </p:sp>
    </p:spTree>
    <p:extLst>
      <p:ext uri="{BB962C8B-B14F-4D97-AF65-F5344CB8AC3E}">
        <p14:creationId xmlns:p14="http://schemas.microsoft.com/office/powerpoint/2010/main" val="3993315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Trykk først på kontakten og så enten på videokamera eller telefonsymbolet på skjermen for å ringe. </a:t>
            </a:r>
          </a:p>
          <a:p>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50</a:t>
            </a:fld>
            <a:endParaRPr lang="nb-NO"/>
          </a:p>
        </p:txBody>
      </p:sp>
    </p:spTree>
    <p:extLst>
      <p:ext uri="{BB962C8B-B14F-4D97-AF65-F5344CB8AC3E}">
        <p14:creationId xmlns:p14="http://schemas.microsoft.com/office/powerpoint/2010/main" val="988200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Trykker du på telefonen ringer du uten bilde</a:t>
            </a:r>
            <a:r>
              <a:rPr lang="nb-NO" baseline="0" dirty="0" smtClean="0"/>
              <a:t> og kan ha en vanlig samtale som om det er via en vanlig telefonsamtale.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51</a:t>
            </a:fld>
            <a:endParaRPr lang="nb-NO"/>
          </a:p>
        </p:txBody>
      </p:sp>
    </p:spTree>
    <p:extLst>
      <p:ext uri="{BB962C8B-B14F-4D97-AF65-F5344CB8AC3E}">
        <p14:creationId xmlns:p14="http://schemas.microsoft.com/office/powerpoint/2010/main" val="552676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Trykker du på kameraet</a:t>
            </a:r>
            <a:r>
              <a:rPr lang="nb-NO" baseline="0" dirty="0" smtClean="0"/>
              <a:t> ringer du med direktesendt video av deg selv.</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52</a:t>
            </a:fld>
            <a:endParaRPr lang="nb-NO"/>
          </a:p>
        </p:txBody>
      </p:sp>
    </p:spTree>
    <p:extLst>
      <p:ext uri="{BB962C8B-B14F-4D97-AF65-F5344CB8AC3E}">
        <p14:creationId xmlns:p14="http://schemas.microsoft.com/office/powerpoint/2010/main" val="2547062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Signalet går fra maskinen du bruker Skype</a:t>
            </a:r>
            <a:r>
              <a:rPr lang="nb-NO" baseline="0" dirty="0" smtClean="0"/>
              <a:t> på </a:t>
            </a:r>
            <a:r>
              <a:rPr lang="nb-NO" dirty="0" smtClean="0"/>
              <a:t>til</a:t>
            </a:r>
            <a:r>
              <a:rPr lang="nb-NO" baseline="0" dirty="0" smtClean="0"/>
              <a:t> </a:t>
            </a:r>
            <a:r>
              <a:rPr lang="nb-NO" dirty="0" smtClean="0"/>
              <a:t>maskinen til den du ringer</a:t>
            </a:r>
            <a:r>
              <a:rPr lang="nb-NO" baseline="0" dirty="0" smtClean="0"/>
              <a:t> har Skype på.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53</a:t>
            </a:fld>
            <a:endParaRPr lang="nb-NO"/>
          </a:p>
        </p:txBody>
      </p:sp>
    </p:spTree>
    <p:extLst>
      <p:ext uri="{BB962C8B-B14F-4D97-AF65-F5344CB8AC3E}">
        <p14:creationId xmlns:p14="http://schemas.microsoft.com/office/powerpoint/2010/main" val="151570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Å bruke høretelefoner med mikrofon kan være en fordel for noen, men det er valgfritt. Det finnes innganger for slike langs kanten på både nettbrett, smarttelefoner og bærbare datamaskiner. </a:t>
            </a:r>
            <a:endParaRPr lang="nb-NO"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7</a:t>
            </a:fld>
            <a:endParaRPr lang="nb-NO"/>
          </a:p>
        </p:txBody>
      </p:sp>
    </p:spTree>
    <p:extLst>
      <p:ext uri="{BB962C8B-B14F-4D97-AF65-F5344CB8AC3E}">
        <p14:creationId xmlns:p14="http://schemas.microsoft.com/office/powerpoint/2010/main" val="867510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Når noen</a:t>
            </a:r>
            <a:r>
              <a:rPr lang="nb-NO" baseline="0" dirty="0" smtClean="0"/>
              <a:t> ringer deg hører du en ringelyd og dette bildet dukker opp på skjermen din.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54</a:t>
            </a:fld>
            <a:endParaRPr lang="nb-NO"/>
          </a:p>
        </p:txBody>
      </p:sp>
    </p:spTree>
    <p:extLst>
      <p:ext uri="{BB962C8B-B14F-4D97-AF65-F5344CB8AC3E}">
        <p14:creationId xmlns:p14="http://schemas.microsoft.com/office/powerpoint/2010/main" val="59462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Du</a:t>
            </a:r>
            <a:r>
              <a:rPr lang="nb-NO" baseline="0" dirty="0" smtClean="0"/>
              <a:t> kan velge ett av 3 alternativer når noen ringer. </a:t>
            </a:r>
          </a:p>
          <a:p>
            <a:endParaRPr lang="nb-NO" baseline="0" dirty="0" smtClean="0"/>
          </a:p>
          <a:p>
            <a:r>
              <a:rPr lang="nb-NO" baseline="0" dirty="0" smtClean="0"/>
              <a:t>Å trykke på den røde knappen er det samme som å avvise samtalen.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55</a:t>
            </a:fld>
            <a:endParaRPr lang="nb-NO"/>
          </a:p>
        </p:txBody>
      </p:sp>
    </p:spTree>
    <p:extLst>
      <p:ext uri="{BB962C8B-B14F-4D97-AF65-F5344CB8AC3E}">
        <p14:creationId xmlns:p14="http://schemas.microsoft.com/office/powerpoint/2010/main" val="973265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Trykker du på den grønne knappen med bilde</a:t>
            </a:r>
            <a:r>
              <a:rPr lang="nb-NO" baseline="0" dirty="0" smtClean="0"/>
              <a:t> av et telefonrør tar du imot samtalen, men personen som ringer kan bare høre stemmen din, de kan ikke se video av deg mens dere snakker.</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56</a:t>
            </a:fld>
            <a:endParaRPr lang="nb-NO"/>
          </a:p>
        </p:txBody>
      </p:sp>
    </p:spTree>
    <p:extLst>
      <p:ext uri="{BB962C8B-B14F-4D97-AF65-F5344CB8AC3E}">
        <p14:creationId xmlns:p14="http://schemas.microsoft.com/office/powerpoint/2010/main" val="1999781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Trykker du på den grønne knappen med bilde</a:t>
            </a:r>
            <a:r>
              <a:rPr lang="nb-NO" baseline="0" dirty="0" smtClean="0"/>
              <a:t> av et kamera starter dere en videosamtale der dere kan se hverandre og snakke sammen dersom begge to har utstyret som skal til.</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57</a:t>
            </a:fld>
            <a:endParaRPr lang="nb-NO"/>
          </a:p>
        </p:txBody>
      </p:sp>
    </p:spTree>
    <p:extLst>
      <p:ext uri="{BB962C8B-B14F-4D97-AF65-F5344CB8AC3E}">
        <p14:creationId xmlns:p14="http://schemas.microsoft.com/office/powerpoint/2010/main" val="183096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Bildet på skjermen din vil da se omtrent slik</a:t>
            </a:r>
            <a:r>
              <a:rPr lang="nb-NO" baseline="0" dirty="0" smtClean="0"/>
              <a:t> ut. </a:t>
            </a:r>
            <a:endParaRPr lang="nb-NO" dirty="0" smtClean="0"/>
          </a:p>
          <a:p>
            <a:endParaRPr lang="nb-NO" dirty="0" smtClean="0"/>
          </a:p>
          <a:p>
            <a:r>
              <a:rPr lang="nb-NO" dirty="0" smtClean="0"/>
              <a:t>Du får et</a:t>
            </a:r>
            <a:r>
              <a:rPr lang="nb-NO" baseline="0" dirty="0" smtClean="0"/>
              <a:t> stort bilde av den du snakker med på skjermen og et lite bilde av deg selv nederst i høyre hjørne.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58</a:t>
            </a:fld>
            <a:endParaRPr lang="nb-NO"/>
          </a:p>
        </p:txBody>
      </p:sp>
    </p:spTree>
    <p:extLst>
      <p:ext uri="{BB962C8B-B14F-4D97-AF65-F5344CB8AC3E}">
        <p14:creationId xmlns:p14="http://schemas.microsoft.com/office/powerpoint/2010/main" val="1971562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Bildet av deg selv er det samme som</a:t>
            </a:r>
            <a:r>
              <a:rPr lang="nb-NO" baseline="0" dirty="0" smtClean="0"/>
              <a:t> dukker opp på skjermen til den du snakker med.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59</a:t>
            </a:fld>
            <a:endParaRPr lang="nb-NO"/>
          </a:p>
        </p:txBody>
      </p:sp>
    </p:spTree>
    <p:extLst>
      <p:ext uri="{BB962C8B-B14F-4D97-AF65-F5344CB8AC3E}">
        <p14:creationId xmlns:p14="http://schemas.microsoft.com/office/powerpoint/2010/main" val="34556136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samme skjer hos den du snakker med. De får opp et stort bilde av deg på</a:t>
            </a:r>
            <a:r>
              <a:rPr lang="nb-NO" baseline="0" dirty="0" smtClean="0"/>
              <a:t> sin skjerm, og det samme bildet som du ser av dem i miniatyrversjon nederst til høyre på sin egen.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60</a:t>
            </a:fld>
            <a:endParaRPr lang="nb-NO"/>
          </a:p>
        </p:txBody>
      </p:sp>
    </p:spTree>
    <p:extLst>
      <p:ext uri="{BB962C8B-B14F-4D97-AF65-F5344CB8AC3E}">
        <p14:creationId xmlns:p14="http://schemas.microsoft.com/office/powerpoint/2010/main" val="6055533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På</a:t>
            </a:r>
            <a:r>
              <a:rPr lang="nb-NO" baseline="0" dirty="0" smtClean="0"/>
              <a:t> skjermen på datamaskiner ser du hele tiden fire symboler.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61</a:t>
            </a:fld>
            <a:endParaRPr lang="nb-NO"/>
          </a:p>
        </p:txBody>
      </p:sp>
    </p:spTree>
    <p:extLst>
      <p:ext uri="{BB962C8B-B14F-4D97-AF65-F5344CB8AC3E}">
        <p14:creationId xmlns:p14="http://schemas.microsoft.com/office/powerpoint/2010/main" val="3189477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Trykker du en gang på skjermen på nettbrett eller smarttelefon vil de samme symbolene dukke opp.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62</a:t>
            </a:fld>
            <a:endParaRPr lang="nb-NO"/>
          </a:p>
        </p:txBody>
      </p:sp>
    </p:spTree>
    <p:extLst>
      <p:ext uri="{BB962C8B-B14F-4D97-AF65-F5344CB8AC3E}">
        <p14:creationId xmlns:p14="http://schemas.microsoft.com/office/powerpoint/2010/main" val="1153941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Trykker du en gang</a:t>
            </a:r>
            <a:r>
              <a:rPr lang="nb-NO" baseline="0" dirty="0" smtClean="0"/>
              <a:t> på bildet av kameraet vil ikke personen du snakker med kunne se deg lenger.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63</a:t>
            </a:fld>
            <a:endParaRPr lang="nb-NO"/>
          </a:p>
        </p:txBody>
      </p:sp>
    </p:spTree>
    <p:extLst>
      <p:ext uri="{BB962C8B-B14F-4D97-AF65-F5344CB8AC3E}">
        <p14:creationId xmlns:p14="http://schemas.microsoft.com/office/powerpoint/2010/main" val="79915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smtClean="0"/>
              <a:t>Stasjonære</a:t>
            </a:r>
            <a:r>
              <a:rPr lang="nb-NO" baseline="0" dirty="0" smtClean="0"/>
              <a:t> (ikke-bærbare) datamaskiner har som oftest ikke kamera, mikrofon eller høyttalere som følger med. Dersom du ikke har dette kan du kjøpe dette ganske rimelig hos en forhandler.</a:t>
            </a:r>
          </a:p>
          <a:p>
            <a:pPr marL="0" indent="0">
              <a:buNone/>
            </a:pPr>
            <a:endParaRPr lang="nb-NO" baseline="0"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8</a:t>
            </a:fld>
            <a:endParaRPr lang="nb-NO"/>
          </a:p>
        </p:txBody>
      </p:sp>
    </p:spTree>
    <p:extLst>
      <p:ext uri="{BB962C8B-B14F-4D97-AF65-F5344CB8AC3E}">
        <p14:creationId xmlns:p14="http://schemas.microsoft.com/office/powerpoint/2010/main" val="371823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Trykker du på knappen en gang til vil bildet komme tilbake.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64</a:t>
            </a:fld>
            <a:endParaRPr lang="nb-NO"/>
          </a:p>
        </p:txBody>
      </p:sp>
    </p:spTree>
    <p:extLst>
      <p:ext uri="{BB962C8B-B14F-4D97-AF65-F5344CB8AC3E}">
        <p14:creationId xmlns:p14="http://schemas.microsoft.com/office/powerpoint/2010/main" val="584988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Trykker du en gang</a:t>
            </a:r>
            <a:r>
              <a:rPr lang="nb-NO" baseline="0" dirty="0" smtClean="0"/>
              <a:t> på bildet av mikrofonen vil ikke personen kunne høre hva du sier lenger.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65</a:t>
            </a:fld>
            <a:endParaRPr lang="nb-NO"/>
          </a:p>
        </p:txBody>
      </p:sp>
    </p:spTree>
    <p:extLst>
      <p:ext uri="{BB962C8B-B14F-4D97-AF65-F5344CB8AC3E}">
        <p14:creationId xmlns:p14="http://schemas.microsoft.com/office/powerpoint/2010/main" val="35919499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Trykker du en gang til vil lyden komme tilbake.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66</a:t>
            </a:fld>
            <a:endParaRPr lang="nb-NO"/>
          </a:p>
        </p:txBody>
      </p:sp>
    </p:spTree>
    <p:extLst>
      <p:ext uri="{BB962C8B-B14F-4D97-AF65-F5344CB8AC3E}">
        <p14:creationId xmlns:p14="http://schemas.microsoft.com/office/powerpoint/2010/main" val="13844208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Plusstegnet lar</a:t>
            </a:r>
            <a:r>
              <a:rPr lang="nb-NO" baseline="0" dirty="0" smtClean="0"/>
              <a:t> deg legge til flere kontakter i samtalen, det kan du eksperimentere med senere om du vil, vi bruker ikke tid til å gå igjennom det på dette kurset.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67</a:t>
            </a:fld>
            <a:endParaRPr lang="nb-NO"/>
          </a:p>
        </p:txBody>
      </p:sp>
    </p:spTree>
    <p:extLst>
      <p:ext uri="{BB962C8B-B14F-4D97-AF65-F5344CB8AC3E}">
        <p14:creationId xmlns:p14="http://schemas.microsoft.com/office/powerpoint/2010/main" val="42698742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å avslutte samtalen trykker du på den røde knappen.</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68</a:t>
            </a:fld>
            <a:endParaRPr lang="nb-NO"/>
          </a:p>
        </p:txBody>
      </p:sp>
    </p:spTree>
    <p:extLst>
      <p:ext uri="{BB962C8B-B14F-4D97-AF65-F5344CB8AC3E}">
        <p14:creationId xmlns:p14="http://schemas.microsoft.com/office/powerpoint/2010/main" val="18488334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 som bruker nettbrett og smarttelefon har i tillegg en ekstra funksjon.</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69</a:t>
            </a:fld>
            <a:endParaRPr lang="nb-NO"/>
          </a:p>
        </p:txBody>
      </p:sp>
    </p:spTree>
    <p:extLst>
      <p:ext uri="{BB962C8B-B14F-4D97-AF65-F5344CB8AC3E}">
        <p14:creationId xmlns:p14="http://schemas.microsoft.com/office/powerpoint/2010/main" val="91067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 ser slik ut. Et kamera med en pil rundt.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70</a:t>
            </a:fld>
            <a:endParaRPr lang="nb-NO"/>
          </a:p>
        </p:txBody>
      </p:sp>
    </p:spTree>
    <p:extLst>
      <p:ext uri="{BB962C8B-B14F-4D97-AF65-F5344CB8AC3E}">
        <p14:creationId xmlns:p14="http://schemas.microsoft.com/office/powerpoint/2010/main" val="415077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Trykker du på denne filmer</a:t>
            </a:r>
            <a:r>
              <a:rPr lang="nb-NO" baseline="0" dirty="0" smtClean="0"/>
              <a:t> kameraet på nettbrettet eller mobilen bort fra deg.</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71</a:t>
            </a:fld>
            <a:endParaRPr lang="nb-NO"/>
          </a:p>
        </p:txBody>
      </p:sp>
    </p:spTree>
    <p:extLst>
      <p:ext uri="{BB962C8B-B14F-4D97-AF65-F5344CB8AC3E}">
        <p14:creationId xmlns:p14="http://schemas.microsoft.com/office/powerpoint/2010/main" val="2129560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Personen du snakker</a:t>
            </a:r>
            <a:r>
              <a:rPr lang="nb-NO" baseline="0" dirty="0" smtClean="0"/>
              <a:t> med kan da fremdeles se hva du filmer og høre hva du sier, men de ser ikke deg i bildet.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72</a:t>
            </a:fld>
            <a:endParaRPr lang="nb-NO"/>
          </a:p>
        </p:txBody>
      </p:sp>
    </p:spTree>
    <p:extLst>
      <p:ext uri="{BB962C8B-B14F-4D97-AF65-F5344CB8AC3E}">
        <p14:creationId xmlns:p14="http://schemas.microsoft.com/office/powerpoint/2010/main" val="1577264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Trykk på knappen en gang til for å snu kameraet mot deg igjen. </a:t>
            </a:r>
          </a:p>
          <a:p>
            <a:endParaRPr lang="nb-NO" baseline="0" dirty="0" smtClean="0"/>
          </a:p>
          <a:p>
            <a:r>
              <a:rPr lang="nb-NO" baseline="0" dirty="0" smtClean="0"/>
              <a:t>Skype har også flere funksjoner, for eksempel mulighet for å </a:t>
            </a:r>
            <a:r>
              <a:rPr lang="nb-NO" baseline="0" dirty="0" err="1" smtClean="0"/>
              <a:t>chatte</a:t>
            </a:r>
            <a:r>
              <a:rPr lang="nb-NO" baseline="0" dirty="0" smtClean="0"/>
              <a:t>. Dette er funksjoner du kan søke om på internett eller teste ut når du har blitt en mer erfaren Skype-bruker. </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73</a:t>
            </a:fld>
            <a:endParaRPr lang="nb-NO"/>
          </a:p>
        </p:txBody>
      </p:sp>
    </p:spTree>
    <p:extLst>
      <p:ext uri="{BB962C8B-B14F-4D97-AF65-F5344CB8AC3E}">
        <p14:creationId xmlns:p14="http://schemas.microsoft.com/office/powerpoint/2010/main" val="37080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aseline="0" dirty="0" smtClean="0"/>
              <a:t>For å kunne ha en videosamtale via Skype med en stasjonær datamaskin må du bruke et webkamera. Kjøper du et webkamera er mikrofon nesten alltid inkludert i denne. Du trenger ikke eksterne høyttalere om du bruker høretelefoner med mikrofon. Har du eksterne høyttalere koblet til PC-en kan du selvsagt bruke disse.</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9</a:t>
            </a:fld>
            <a:endParaRPr lang="nb-NO"/>
          </a:p>
        </p:txBody>
      </p:sp>
    </p:spTree>
    <p:extLst>
      <p:ext uri="{BB962C8B-B14F-4D97-AF65-F5344CB8AC3E}">
        <p14:creationId xmlns:p14="http://schemas.microsoft.com/office/powerpoint/2010/main" val="4702909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Mange</a:t>
            </a:r>
            <a:r>
              <a:rPr lang="nb-NO" b="0" baseline="0" dirty="0" smtClean="0"/>
              <a:t> velger å være logget på Skype nesten hele tiden slik at de alltid kan motta samtaler fra andre. Men dersom du ikke ønsker at noen skal kunne ringe deg opp, eller dersom du har logget deg på en maskin som mange bruker bør du logge deg av. Det er enkelt, og alt du må gjøre for å bli tilgjengelig igjen er å logge deg på. </a:t>
            </a:r>
          </a:p>
          <a:p>
            <a:endParaRPr lang="nb-NO" b="0" baseline="0" dirty="0" smtClean="0"/>
          </a:p>
          <a:p>
            <a:r>
              <a:rPr lang="nb-NO" b="0" baseline="0" dirty="0" smtClean="0"/>
              <a:t>Knappen du må trykke på for å få logget deg av ser forskjellig ut avhengig av om du bruker nettbrett, smarttelefon eller datamaskin. </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75</a:t>
            </a:fld>
            <a:endParaRPr lang="nb-NO"/>
          </a:p>
        </p:txBody>
      </p:sp>
    </p:spTree>
    <p:extLst>
      <p:ext uri="{BB962C8B-B14F-4D97-AF65-F5344CB8AC3E}">
        <p14:creationId xmlns:p14="http://schemas.microsoft.com/office/powerpoint/2010/main" val="4012227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Bruker du smarttelefon må du trykke på menyknappen øverst til venstre i bildet. Den ser ut</a:t>
            </a:r>
            <a:r>
              <a:rPr lang="nb-NO" b="0" baseline="0" dirty="0" smtClean="0"/>
              <a:t> som tre horisontale linjer.</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76</a:t>
            </a:fld>
            <a:endParaRPr lang="nb-NO"/>
          </a:p>
        </p:txBody>
      </p:sp>
    </p:spTree>
    <p:extLst>
      <p:ext uri="{BB962C8B-B14F-4D97-AF65-F5344CB8AC3E}">
        <p14:creationId xmlns:p14="http://schemas.microsoft.com/office/powerpoint/2010/main" val="3213609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baseline="0" dirty="0" smtClean="0"/>
              <a:t>Trykk der det står "Logg ut" på menyen som dukker opp.</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77</a:t>
            </a:fld>
            <a:endParaRPr lang="nb-NO"/>
          </a:p>
        </p:txBody>
      </p:sp>
    </p:spTree>
    <p:extLst>
      <p:ext uri="{BB962C8B-B14F-4D97-AF65-F5344CB8AC3E}">
        <p14:creationId xmlns:p14="http://schemas.microsoft.com/office/powerpoint/2010/main" val="2426159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Bruker du nettbrett finner</a:t>
            </a:r>
            <a:r>
              <a:rPr lang="nb-NO" b="0" baseline="0" dirty="0" smtClean="0"/>
              <a:t> du et like ikon der det står "Om meg" nederst på skjermen. Trykk på dette.</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78</a:t>
            </a:fld>
            <a:endParaRPr lang="nb-NO"/>
          </a:p>
        </p:txBody>
      </p:sp>
    </p:spTree>
    <p:extLst>
      <p:ext uri="{BB962C8B-B14F-4D97-AF65-F5344CB8AC3E}">
        <p14:creationId xmlns:p14="http://schemas.microsoft.com/office/powerpoint/2010/main" val="1942528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Trykk</a:t>
            </a:r>
            <a:r>
              <a:rPr lang="nb-NO" b="0" baseline="0" dirty="0" smtClean="0"/>
              <a:t> der det står "Logg av" på menyen som dukker opp.</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79</a:t>
            </a:fld>
            <a:endParaRPr lang="nb-NO"/>
          </a:p>
        </p:txBody>
      </p:sp>
    </p:spTree>
    <p:extLst>
      <p:ext uri="{BB962C8B-B14F-4D97-AF65-F5344CB8AC3E}">
        <p14:creationId xmlns:p14="http://schemas.microsoft.com/office/powerpoint/2010/main" val="7985132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Bruker du en datamaskin trykker</a:t>
            </a:r>
            <a:r>
              <a:rPr lang="nb-NO" b="0" baseline="0" dirty="0" smtClean="0"/>
              <a:t> du der det står Skype på menylinjen øverst på skjermen. </a:t>
            </a:r>
            <a:endParaRPr lang="nb-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80</a:t>
            </a:fld>
            <a:endParaRPr lang="nb-NO"/>
          </a:p>
        </p:txBody>
      </p:sp>
    </p:spTree>
    <p:extLst>
      <p:ext uri="{BB962C8B-B14F-4D97-AF65-F5344CB8AC3E}">
        <p14:creationId xmlns:p14="http://schemas.microsoft.com/office/powerpoint/2010/main" val="39449594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Trykk</a:t>
            </a:r>
            <a:r>
              <a:rPr lang="nb-NO" b="0" baseline="0" dirty="0" smtClean="0"/>
              <a:t> på "Logg ut" i menyen som dukker opp.</a:t>
            </a:r>
          </a:p>
          <a:p>
            <a:endParaRPr lang="nb-NO" b="0" baseline="0" dirty="0" smtClean="0"/>
          </a:p>
          <a:p>
            <a:r>
              <a:rPr lang="nb-NO" b="1" baseline="0" dirty="0" smtClean="0"/>
              <a:t>Be alle om å logge seg av Skype.</a:t>
            </a:r>
            <a:endParaRPr lang="nb-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81</a:t>
            </a:fld>
            <a:endParaRPr lang="nb-NO"/>
          </a:p>
        </p:txBody>
      </p:sp>
    </p:spTree>
    <p:extLst>
      <p:ext uri="{BB962C8B-B14F-4D97-AF65-F5344CB8AC3E}">
        <p14:creationId xmlns:p14="http://schemas.microsoft.com/office/powerpoint/2010/main" val="28877978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82</a:t>
            </a:fld>
            <a:endParaRPr lang="nb-NO"/>
          </a:p>
        </p:txBody>
      </p:sp>
    </p:spTree>
    <p:extLst>
      <p:ext uri="{BB962C8B-B14F-4D97-AF65-F5344CB8AC3E}">
        <p14:creationId xmlns:p14="http://schemas.microsoft.com/office/powerpoint/2010/main" val="318005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aseline="0" dirty="0" smtClean="0"/>
              <a:t>Mange vil foretrekke høretelefoner med mikrofon for å få bedre lyd.</a:t>
            </a:r>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10</a:t>
            </a:fld>
            <a:endParaRPr lang="nb-NO"/>
          </a:p>
        </p:txBody>
      </p:sp>
    </p:spTree>
    <p:extLst>
      <p:ext uri="{BB962C8B-B14F-4D97-AF65-F5344CB8AC3E}">
        <p14:creationId xmlns:p14="http://schemas.microsoft.com/office/powerpoint/2010/main" val="250905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aseline="0" dirty="0" smtClean="0"/>
              <a:t>Du kan også kjøpe høyttalere og mikrofon til datamaskinen, men uten kamera får du ikke sendt bilde av deg selv, da blir samtalen mer lik en vanlig telefonsamtale som er uten bilde/video.</a:t>
            </a:r>
          </a:p>
          <a:p>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11</a:t>
            </a:fld>
            <a:endParaRPr lang="nb-NO"/>
          </a:p>
        </p:txBody>
      </p:sp>
    </p:spTree>
    <p:extLst>
      <p:ext uri="{BB962C8B-B14F-4D97-AF65-F5344CB8AC3E}">
        <p14:creationId xmlns:p14="http://schemas.microsoft.com/office/powerpoint/2010/main" val="1918795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7" name="Bilde 6"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8"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smtClean="0"/>
              <a:t>KLIKK FOR Å REDIGERE TITTELSTIL</a:t>
            </a:r>
            <a:endParaRPr lang="nb-NO"/>
          </a:p>
        </p:txBody>
      </p:sp>
      <p:sp>
        <p:nvSpPr>
          <p:cNvPr id="9"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smtClean="0"/>
              <a:t>Klikk for å redigere tekststiler i malen</a:t>
            </a:r>
          </a:p>
        </p:txBody>
      </p:sp>
      <p:sp>
        <p:nvSpPr>
          <p:cNvPr id="10"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72170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1764D47-E372-4FD7-BEE8-374508118B56}" type="datetimeFigureOut">
              <a:rPr lang="nb-NO" smtClean="0"/>
              <a:t>18.08.2016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348398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1764D47-E372-4FD7-BEE8-374508118B56}" type="datetimeFigureOut">
              <a:rPr lang="nb-NO" smtClean="0"/>
              <a:t>18.08.2016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37422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1764D47-E372-4FD7-BEE8-374508118B56}" type="datetimeFigureOut">
              <a:rPr lang="nb-NO" smtClean="0"/>
              <a:t>18.08.2016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14722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51764D47-E372-4FD7-BEE8-374508118B56}" type="datetimeFigureOut">
              <a:rPr lang="nb-NO" smtClean="0"/>
              <a:t>18.08.2016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116501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51764D47-E372-4FD7-BEE8-374508118B56}" type="datetimeFigureOut">
              <a:rPr lang="nb-NO" smtClean="0"/>
              <a:t>18.08.2016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388524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51764D47-E372-4FD7-BEE8-374508118B56}" type="datetimeFigureOut">
              <a:rPr lang="nb-NO" smtClean="0"/>
              <a:t>18.08.2016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141255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51764D47-E372-4FD7-BEE8-374508118B56}" type="datetimeFigureOut">
              <a:rPr lang="nb-NO" smtClean="0"/>
              <a:t>18.08.2016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24977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1764D47-E372-4FD7-BEE8-374508118B56}" type="datetimeFigureOut">
              <a:rPr lang="nb-NO" smtClean="0"/>
              <a:t>18.08.2016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12615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1764D47-E372-4FD7-BEE8-374508118B56}" type="datetimeFigureOut">
              <a:rPr lang="nb-NO" smtClean="0"/>
              <a:t>18.08.2016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225070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1764D47-E372-4FD7-BEE8-374508118B56}" type="datetimeFigureOut">
              <a:rPr lang="nb-NO" smtClean="0"/>
              <a:t>18.08.2016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188301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64D47-E372-4FD7-BEE8-374508118B56}" type="datetimeFigureOut">
              <a:rPr lang="nb-NO" smtClean="0"/>
              <a:t>18.08.2016</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DFC4B-1BC5-4C5A-A8F8-1A7AEA9B55AF}" type="slidenum">
              <a:rPr lang="nb-NO" smtClean="0"/>
              <a:t>‹#›</a:t>
            </a:fld>
            <a:endParaRPr lang="nb-NO"/>
          </a:p>
        </p:txBody>
      </p:sp>
    </p:spTree>
    <p:extLst>
      <p:ext uri="{BB962C8B-B14F-4D97-AF65-F5344CB8AC3E}">
        <p14:creationId xmlns:p14="http://schemas.microsoft.com/office/powerpoint/2010/main" val="3489290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jpeg"/><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jpe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9.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jpeg"/><Relationship Id="rId7"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image" Target="../media/image76.png"/></Relationships>
</file>

<file path=ppt/slides/_rels/slide5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jpeg"/><Relationship Id="rId7"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jpeg"/><Relationship Id="rId7"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jpeg"/><Relationship Id="rId7"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7.png"/><Relationship Id="rId4" Type="http://schemas.openxmlformats.org/officeDocument/2006/relationships/image" Target="../media/image75.png"/><Relationship Id="rId9"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jpeg"/><Relationship Id="rId7"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87.png"/><Relationship Id="rId9" Type="http://schemas.openxmlformats.org/officeDocument/2006/relationships/image" Target="../media/image86.png"/></Relationships>
</file>

<file path=ppt/slides/_rels/slide6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8.png"/><Relationship Id="rId9" Type="http://schemas.openxmlformats.org/officeDocument/2006/relationships/image" Target="../media/image75.png"/></Relationships>
</file>

<file path=ppt/slides/_rels/slide6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8.png"/><Relationship Id="rId9"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6.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jpeg"/><Relationship Id="rId7"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75.png"/><Relationship Id="rId9" Type="http://schemas.openxmlformats.org/officeDocument/2006/relationships/image" Target="../media/image93.png"/></Relationships>
</file>

<file path=ppt/slides/_rels/slide7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97.png"/><Relationship Id="rId5" Type="http://schemas.openxmlformats.org/officeDocument/2006/relationships/image" Target="../media/image95.png"/><Relationship Id="rId10" Type="http://schemas.openxmlformats.org/officeDocument/2006/relationships/image" Target="../media/image31.png"/><Relationship Id="rId4" Type="http://schemas.openxmlformats.org/officeDocument/2006/relationships/image" Target="../media/image94.png"/><Relationship Id="rId9" Type="http://schemas.openxmlformats.org/officeDocument/2006/relationships/image" Target="../media/image59.png"/></Relationships>
</file>

<file path=ppt/slides/_rels/slide7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31.png"/></Relationships>
</file>

<file path=ppt/slides/_rels/slide7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31.png"/></Relationships>
</file>

<file path=ppt/slides/_rels/slide7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95.png"/></Relationships>
</file>

<file path=ppt/slides/_rels/slide7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60.png"/><Relationship Id="rId4" Type="http://schemas.openxmlformats.org/officeDocument/2006/relationships/image" Target="../media/image100.PNG"/><Relationship Id="rId9" Type="http://schemas.openxmlformats.org/officeDocument/2006/relationships/image" Target="../media/image9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jpeg"/><Relationship Id="rId7"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5.png"/><Relationship Id="rId4" Type="http://schemas.openxmlformats.org/officeDocument/2006/relationships/image" Target="../media/image60.png"/><Relationship Id="rId9" Type="http://schemas.openxmlformats.org/officeDocument/2006/relationships/image" Target="../media/image31.png"/></Relationships>
</file>

<file path=ppt/slides/_rels/slide8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jpeg"/><Relationship Id="rId7"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1.png"/><Relationship Id="rId10" Type="http://schemas.openxmlformats.org/officeDocument/2006/relationships/image" Target="../media/image31.png"/><Relationship Id="rId4" Type="http://schemas.openxmlformats.org/officeDocument/2006/relationships/image" Target="../media/image102.png"/><Relationship Id="rId9" Type="http://schemas.openxmlformats.org/officeDocument/2006/relationships/image" Target="../media/image5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4294967295"/>
          </p:nvPr>
        </p:nvSpPr>
        <p:spPr>
          <a:xfrm>
            <a:off x="1524000" y="3602038"/>
            <a:ext cx="9144000" cy="2443920"/>
          </a:xfrm>
        </p:spPr>
        <p:txBody>
          <a:bodyPr>
            <a:normAutofit fontScale="55000" lnSpcReduction="20000"/>
          </a:bodyPr>
          <a:lstStyle/>
          <a:p>
            <a:pPr marL="0" indent="0">
              <a:buNone/>
            </a:pPr>
            <a:r>
              <a:rPr lang="nb-NO" b="1" dirty="0" smtClean="0"/>
              <a:t>Læringsmål:</a:t>
            </a:r>
          </a:p>
          <a:p>
            <a:pPr>
              <a:buFontTx/>
              <a:buChar char="-"/>
            </a:pPr>
            <a:r>
              <a:rPr lang="nb-NO" dirty="0" smtClean="0"/>
              <a:t>Å kunne logge </a:t>
            </a:r>
            <a:r>
              <a:rPr lang="nb-NO" dirty="0"/>
              <a:t>på og av Skype</a:t>
            </a:r>
          </a:p>
          <a:p>
            <a:pPr>
              <a:buFontTx/>
              <a:buChar char="-"/>
            </a:pPr>
            <a:r>
              <a:rPr lang="nb-NO" dirty="0" smtClean="0"/>
              <a:t>Å kunne søke </a:t>
            </a:r>
            <a:r>
              <a:rPr lang="nb-NO" dirty="0"/>
              <a:t>etter </a:t>
            </a:r>
            <a:r>
              <a:rPr lang="nb-NO" dirty="0" smtClean="0"/>
              <a:t>og legge til kontakter</a:t>
            </a:r>
            <a:endParaRPr lang="nb-NO" dirty="0"/>
          </a:p>
          <a:p>
            <a:pPr>
              <a:buFontTx/>
              <a:buChar char="-"/>
            </a:pPr>
            <a:r>
              <a:rPr lang="nb-NO" dirty="0"/>
              <a:t>Å </a:t>
            </a:r>
            <a:r>
              <a:rPr lang="nb-NO" dirty="0" smtClean="0"/>
              <a:t>kunne ringe </a:t>
            </a:r>
            <a:r>
              <a:rPr lang="nb-NO" dirty="0"/>
              <a:t>med og uten video</a:t>
            </a:r>
          </a:p>
          <a:p>
            <a:pPr>
              <a:buFontTx/>
              <a:buChar char="-"/>
            </a:pPr>
            <a:r>
              <a:rPr lang="nb-NO" dirty="0"/>
              <a:t>Å </a:t>
            </a:r>
            <a:r>
              <a:rPr lang="nb-NO" dirty="0" smtClean="0"/>
              <a:t> kunne motta samtaler</a:t>
            </a:r>
          </a:p>
          <a:p>
            <a:pPr>
              <a:buFontTx/>
              <a:buChar char="-"/>
            </a:pPr>
            <a:r>
              <a:rPr lang="nb-NO" dirty="0" smtClean="0"/>
              <a:t>Å kunne avvise samtaler</a:t>
            </a:r>
            <a:endParaRPr lang="nb-NO" dirty="0"/>
          </a:p>
          <a:p>
            <a:pPr>
              <a:buFontTx/>
              <a:buChar char="-"/>
            </a:pPr>
            <a:r>
              <a:rPr lang="nb-NO" dirty="0"/>
              <a:t>Å </a:t>
            </a:r>
            <a:r>
              <a:rPr lang="nb-NO" dirty="0" smtClean="0"/>
              <a:t>kunne skru </a:t>
            </a:r>
            <a:r>
              <a:rPr lang="nb-NO" dirty="0"/>
              <a:t>av og på lyd og bilde i en </a:t>
            </a:r>
            <a:r>
              <a:rPr lang="nb-NO" dirty="0" smtClean="0"/>
              <a:t>samtale</a:t>
            </a:r>
          </a:p>
          <a:p>
            <a:pPr>
              <a:buFontTx/>
              <a:buChar char="-"/>
            </a:pPr>
            <a:r>
              <a:rPr lang="nb-NO" dirty="0" smtClean="0"/>
              <a:t>Å kunne legge på når samtalen er ferdig</a:t>
            </a:r>
            <a:endParaRPr lang="nb-NO" dirty="0"/>
          </a:p>
          <a:p>
            <a:endParaRPr lang="nb-NO" dirty="0"/>
          </a:p>
        </p:txBody>
      </p:sp>
      <p:sp>
        <p:nvSpPr>
          <p:cNvPr id="4" name="Tittel 3"/>
          <p:cNvSpPr>
            <a:spLocks noGrp="1"/>
          </p:cNvSpPr>
          <p:nvPr>
            <p:ph type="ctrTitle"/>
          </p:nvPr>
        </p:nvSpPr>
        <p:spPr/>
        <p:txBody>
          <a:bodyPr/>
          <a:lstStyle/>
          <a:p>
            <a:r>
              <a:rPr lang="nb-NO" dirty="0" smtClean="0"/>
              <a:t>Kom i gang med Skype</a:t>
            </a:r>
            <a:endParaRPr lang="nb-NO" dirty="0"/>
          </a:p>
        </p:txBody>
      </p:sp>
    </p:spTree>
    <p:extLst>
      <p:ext uri="{BB962C8B-B14F-4D97-AF65-F5344CB8AC3E}">
        <p14:creationId xmlns:p14="http://schemas.microsoft.com/office/powerpoint/2010/main" val="3986433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Tema</a:t>
            </a:r>
            <a:endParaRPr lang="nb-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pic>
        <p:nvPicPr>
          <p:cNvPr id="13" name="Bilde 12" descr="illustrasj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pic>
        <p:nvPicPr>
          <p:cNvPr id="14" name="Bilde 13"/>
          <p:cNvPicPr>
            <a:picLocks noChangeAspect="1"/>
          </p:cNvPicPr>
          <p:nvPr/>
        </p:nvPicPr>
        <p:blipFill>
          <a:blip r:embed="rId5">
            <a:alphaModFix amt="20000"/>
          </a:blip>
          <a:stretch>
            <a:fillRect/>
          </a:stretch>
        </p:blipFill>
        <p:spPr>
          <a:xfrm>
            <a:off x="2097450" y="4019029"/>
            <a:ext cx="1121720" cy="1398509"/>
          </a:xfrm>
          <a:prstGeom prst="rect">
            <a:avLst/>
          </a:prstGeom>
          <a:noFill/>
        </p:spPr>
      </p:pic>
      <p:grpSp>
        <p:nvGrpSpPr>
          <p:cNvPr id="18" name="Gruppe 17"/>
          <p:cNvGrpSpPr/>
          <p:nvPr/>
        </p:nvGrpSpPr>
        <p:grpSpPr>
          <a:xfrm>
            <a:off x="7091471" y="4048251"/>
            <a:ext cx="3540587" cy="1422047"/>
            <a:chOff x="3010614" y="4412322"/>
            <a:chExt cx="3660223" cy="1470098"/>
          </a:xfrm>
        </p:grpSpPr>
        <p:pic>
          <p:nvPicPr>
            <p:cNvPr id="19" name="Picture 10" descr="http://1.bp.blogspot.com/-UH8s2SQpYgY/TW5oFZvLfqI/AAAAAAAAAY4/sW3Mw41MkBI/s1600/pluss.jpg"/>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auto">
            <a:xfrm>
              <a:off x="4399136" y="4740547"/>
              <a:ext cx="1094562" cy="872914"/>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e 19"/>
            <p:cNvPicPr>
              <a:picLocks noChangeAspect="1"/>
            </p:cNvPicPr>
            <p:nvPr/>
          </p:nvPicPr>
          <p:blipFill>
            <a:blip r:embed="rId7">
              <a:alphaModFix amt="35000"/>
            </a:blip>
            <a:stretch>
              <a:fillRect/>
            </a:stretch>
          </p:blipFill>
          <p:spPr>
            <a:xfrm>
              <a:off x="5262432" y="4412322"/>
              <a:ext cx="1408405" cy="1415555"/>
            </a:xfrm>
            <a:prstGeom prst="rect">
              <a:avLst/>
            </a:prstGeom>
          </p:spPr>
        </p:pic>
        <p:pic>
          <p:nvPicPr>
            <p:cNvPr id="21" name="Bilde 20"/>
            <p:cNvPicPr>
              <a:picLocks noChangeAspect="1"/>
            </p:cNvPicPr>
            <p:nvPr/>
          </p:nvPicPr>
          <p:blipFill>
            <a:blip r:embed="rId8">
              <a:alphaModFix amt="35000"/>
            </a:blip>
            <a:stretch>
              <a:fillRect/>
            </a:stretch>
          </p:blipFill>
          <p:spPr>
            <a:xfrm>
              <a:off x="3010614" y="4494949"/>
              <a:ext cx="1529370" cy="1387471"/>
            </a:xfrm>
            <a:prstGeom prst="rect">
              <a:avLst/>
            </a:prstGeom>
          </p:spPr>
        </p:pic>
      </p:grpSp>
      <p:sp>
        <p:nvSpPr>
          <p:cNvPr id="25" name="Ellipse 24"/>
          <p:cNvSpPr/>
          <p:nvPr/>
        </p:nvSpPr>
        <p:spPr>
          <a:xfrm>
            <a:off x="4020541" y="3831085"/>
            <a:ext cx="2408117" cy="2268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Bilde 16"/>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4470843" y="4048251"/>
            <a:ext cx="1538155" cy="1685624"/>
          </a:xfrm>
          <a:prstGeom prst="rect">
            <a:avLst/>
          </a:prstGeom>
        </p:spPr>
      </p:pic>
    </p:spTree>
    <p:extLst>
      <p:ext uri="{BB962C8B-B14F-4D97-AF65-F5344CB8AC3E}">
        <p14:creationId xmlns:p14="http://schemas.microsoft.com/office/powerpoint/2010/main" val="836422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1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Tema</a:t>
            </a:r>
            <a:endParaRPr lang="nb-NO" dirty="0"/>
          </a:p>
        </p:txBody>
      </p:sp>
      <p:sp>
        <p:nvSpPr>
          <p:cNvPr id="1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pic>
        <p:nvPicPr>
          <p:cNvPr id="12" name="Bilde 11" descr="illustrasj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pic>
        <p:nvPicPr>
          <p:cNvPr id="15" name="Bilde 14"/>
          <p:cNvPicPr>
            <a:picLocks noChangeAspect="1"/>
          </p:cNvPicPr>
          <p:nvPr/>
        </p:nvPicPr>
        <p:blipFill>
          <a:blip r:embed="rId5">
            <a:alphaModFix amt="20000"/>
          </a:blip>
          <a:stretch>
            <a:fillRect/>
          </a:stretch>
        </p:blipFill>
        <p:spPr>
          <a:xfrm>
            <a:off x="2097450" y="4019029"/>
            <a:ext cx="1121720" cy="1398509"/>
          </a:xfrm>
          <a:prstGeom prst="rect">
            <a:avLst/>
          </a:prstGeom>
          <a:noFill/>
        </p:spPr>
      </p:pic>
      <p:pic>
        <p:nvPicPr>
          <p:cNvPr id="21" name="Picture 10" descr="http://1.bp.blogspot.com/-UH8s2SQpYgY/TW5oFZvLfqI/AAAAAAAAAY4/sW3Mw41MkBI/s1600/pluss.jpg"/>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8434609" y="4365748"/>
            <a:ext cx="1058786" cy="844382"/>
          </a:xfrm>
          <a:prstGeom prst="rect">
            <a:avLst/>
          </a:prstGeom>
          <a:noFill/>
          <a:extLst>
            <a:ext uri="{909E8E84-426E-40DD-AFC4-6F175D3DCCD1}">
              <a14:hiddenFill xmlns:a14="http://schemas.microsoft.com/office/drawing/2010/main">
                <a:solidFill>
                  <a:srgbClr val="FFFFFF"/>
                </a:solidFill>
              </a14:hiddenFill>
            </a:ext>
          </a:extLst>
        </p:spPr>
      </p:pic>
      <p:pic>
        <p:nvPicPr>
          <p:cNvPr id="22" name="Bilde 21"/>
          <p:cNvPicPr>
            <a:picLocks noChangeAspect="1"/>
          </p:cNvPicPr>
          <p:nvPr/>
        </p:nvPicPr>
        <p:blipFill>
          <a:blip r:embed="rId7">
            <a:alphaModFix/>
          </a:blip>
          <a:stretch>
            <a:fillRect/>
          </a:stretch>
        </p:blipFill>
        <p:spPr>
          <a:xfrm>
            <a:off x="9269687" y="4048251"/>
            <a:ext cx="1362371" cy="1369287"/>
          </a:xfrm>
          <a:prstGeom prst="rect">
            <a:avLst/>
          </a:prstGeom>
        </p:spPr>
      </p:pic>
      <p:pic>
        <p:nvPicPr>
          <p:cNvPr id="23" name="Bilde 22"/>
          <p:cNvPicPr>
            <a:picLocks noChangeAspect="1"/>
          </p:cNvPicPr>
          <p:nvPr/>
        </p:nvPicPr>
        <p:blipFill>
          <a:blip r:embed="rId8">
            <a:alphaModFix/>
          </a:blip>
          <a:stretch>
            <a:fillRect/>
          </a:stretch>
        </p:blipFill>
        <p:spPr>
          <a:xfrm>
            <a:off x="7091471" y="4128177"/>
            <a:ext cx="1479382" cy="1342121"/>
          </a:xfrm>
          <a:prstGeom prst="rect">
            <a:avLst/>
          </a:prstGeom>
        </p:spPr>
      </p:pic>
      <p:sp>
        <p:nvSpPr>
          <p:cNvPr id="30" name="Ellipse 29"/>
          <p:cNvSpPr/>
          <p:nvPr/>
        </p:nvSpPr>
        <p:spPr>
          <a:xfrm>
            <a:off x="7709745" y="3681611"/>
            <a:ext cx="2408117" cy="2268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505567" y="4019029"/>
            <a:ext cx="1538155" cy="1685624"/>
          </a:xfrm>
          <a:prstGeom prst="rect">
            <a:avLst/>
          </a:prstGeom>
        </p:spPr>
      </p:pic>
    </p:spTree>
    <p:extLst>
      <p:ext uri="{BB962C8B-B14F-4D97-AF65-F5344CB8AC3E}">
        <p14:creationId xmlns:p14="http://schemas.microsoft.com/office/powerpoint/2010/main" val="38278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0"/>
            <a:ext cx="12192626" cy="6848755"/>
          </a:xfrm>
          <a:prstGeom prst="rect">
            <a:avLst/>
          </a:prstGeom>
        </p:spPr>
      </p:pic>
      <p:pic>
        <p:nvPicPr>
          <p:cNvPr id="14" name="Bilde 13"/>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3633614" y="3341660"/>
            <a:ext cx="1252650" cy="1372746"/>
          </a:xfrm>
          <a:prstGeom prst="rect">
            <a:avLst/>
          </a:prstGeom>
        </p:spPr>
      </p:pic>
      <p:pic>
        <p:nvPicPr>
          <p:cNvPr id="16" name="Bilde 15" descr="illustrasjoner.png"/>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371242" y="1715204"/>
            <a:ext cx="4416363" cy="2428813"/>
          </a:xfrm>
          <a:prstGeom prst="rect">
            <a:avLst/>
          </a:prstGeom>
        </p:spPr>
      </p:pic>
      <p:pic>
        <p:nvPicPr>
          <p:cNvPr id="22" name="Bilde 21" descr="nettbrettet.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2074498" y="1862396"/>
            <a:ext cx="523648" cy="991130"/>
          </a:xfrm>
          <a:prstGeom prst="rect">
            <a:avLst/>
          </a:prstGeom>
        </p:spPr>
      </p:pic>
      <p:pic>
        <p:nvPicPr>
          <p:cNvPr id="23" name="Bilde 22" descr="laptop.png"/>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049555" y="1715204"/>
            <a:ext cx="2567200" cy="1411852"/>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Tema</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pic>
        <p:nvPicPr>
          <p:cNvPr id="4" name="Picture 2" descr="https://slettmeg.no/files/skyp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0536" y="3357485"/>
            <a:ext cx="1698435" cy="1698435"/>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8009" y="1119235"/>
            <a:ext cx="2143640" cy="2143640"/>
          </a:xfrm>
          <a:prstGeom prst="rect">
            <a:avLst/>
          </a:prstGeom>
        </p:spPr>
      </p:pic>
      <p:pic>
        <p:nvPicPr>
          <p:cNvPr id="15" name="Bilde 14"/>
          <p:cNvPicPr>
            <a:picLocks noChangeAspect="1"/>
          </p:cNvPicPr>
          <p:nvPr/>
        </p:nvPicPr>
        <p:blipFill>
          <a:blip r:embed="rId10">
            <a:alphaModFix amt="20000"/>
          </a:blip>
          <a:stretch>
            <a:fillRect/>
          </a:stretch>
        </p:blipFill>
        <p:spPr>
          <a:xfrm>
            <a:off x="9246061" y="1810245"/>
            <a:ext cx="1075870" cy="1341345"/>
          </a:xfrm>
          <a:prstGeom prst="rect">
            <a:avLst/>
          </a:prstGeom>
          <a:noFill/>
        </p:spPr>
      </p:pic>
      <p:pic>
        <p:nvPicPr>
          <p:cNvPr id="21" name="Bilde 20" descr="nettbrettet.png"/>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2734906" y="1722301"/>
            <a:ext cx="1171704" cy="1540574"/>
          </a:xfrm>
          <a:prstGeom prst="rect">
            <a:avLst/>
          </a:prstGeom>
        </p:spPr>
      </p:pic>
    </p:spTree>
    <p:extLst>
      <p:ext uri="{BB962C8B-B14F-4D97-AF65-F5344CB8AC3E}">
        <p14:creationId xmlns:p14="http://schemas.microsoft.com/office/powerpoint/2010/main" val="193126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3150"/>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nb-NO" dirty="0" smtClean="0"/>
              <a:t>Del 3</a:t>
            </a:r>
            <a:endParaRPr lang="nb-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smtClean="0"/>
              <a:t>Last ned Skype</a:t>
            </a:r>
          </a:p>
        </p:txBody>
      </p:sp>
    </p:spTree>
    <p:extLst>
      <p:ext uri="{BB962C8B-B14F-4D97-AF65-F5344CB8AC3E}">
        <p14:creationId xmlns:p14="http://schemas.microsoft.com/office/powerpoint/2010/main" val="3535838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Last ned Skype</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3</a:t>
            </a:r>
            <a:endParaRPr lang="nb-NO" sz="3200" b="1" dirty="0">
              <a:solidFill>
                <a:schemeClr val="bg1"/>
              </a:solidFill>
            </a:endParaRPr>
          </a:p>
        </p:txBody>
      </p:sp>
      <p:grpSp>
        <p:nvGrpSpPr>
          <p:cNvPr id="2" name="Gruppe 1"/>
          <p:cNvGrpSpPr/>
          <p:nvPr/>
        </p:nvGrpSpPr>
        <p:grpSpPr>
          <a:xfrm>
            <a:off x="2877851" y="1715204"/>
            <a:ext cx="7909754" cy="2999090"/>
            <a:chOff x="2657932" y="1749928"/>
            <a:chExt cx="8389226" cy="3180888"/>
          </a:xfrm>
        </p:grpSpPr>
        <p:pic>
          <p:nvPicPr>
            <p:cNvPr id="12" name="Bilde 11" descr="illustrasjoner.png"/>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363085" y="1749928"/>
              <a:ext cx="4684073" cy="2576042"/>
            </a:xfrm>
            <a:prstGeom prst="rect">
              <a:avLst/>
            </a:prstGeom>
          </p:spPr>
        </p:pic>
        <p:pic>
          <p:nvPicPr>
            <p:cNvPr id="14" name="Bilde 13" descr="nettbrettet.png"/>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657932" y="1888545"/>
              <a:ext cx="1242730" cy="1633960"/>
            </a:xfrm>
            <a:prstGeom prst="rect">
              <a:avLst/>
            </a:prstGeom>
          </p:spPr>
        </p:pic>
        <p:pic>
          <p:nvPicPr>
            <p:cNvPr id="15" name="Bilde 14" descr="nettbrettet.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4051139" y="3341246"/>
              <a:ext cx="555390" cy="1051210"/>
            </a:xfrm>
            <a:prstGeom prst="rect">
              <a:avLst/>
            </a:prstGeom>
          </p:spPr>
        </p:pic>
        <p:pic>
          <p:nvPicPr>
            <p:cNvPr id="16" name="Bilde 15" descr="laptop.png"/>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900662" y="1749928"/>
              <a:ext cx="2722818" cy="1497435"/>
            </a:xfrm>
            <a:prstGeom prst="rect">
              <a:avLst/>
            </a:prstGeom>
          </p:spPr>
        </p:pic>
        <p:pic>
          <p:nvPicPr>
            <p:cNvPr id="4" name="Picture 2" descr="https://slettmeg.no/files/skyp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314" y="2527526"/>
              <a:ext cx="2403290" cy="24032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5715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7" y="0"/>
            <a:ext cx="12192626" cy="6848755"/>
          </a:xfrm>
          <a:prstGeom prst="rect">
            <a:avLst/>
          </a:prstGeom>
        </p:spPr>
      </p:pic>
      <p:sp>
        <p:nvSpPr>
          <p:cNvPr id="8" name="TekstSylinder 7"/>
          <p:cNvSpPr txBox="1"/>
          <p:nvPr/>
        </p:nvSpPr>
        <p:spPr>
          <a:xfrm>
            <a:off x="3562106" y="4690462"/>
            <a:ext cx="4976900" cy="923330"/>
          </a:xfrm>
          <a:prstGeom prst="rect">
            <a:avLst/>
          </a:prstGeom>
          <a:noFill/>
        </p:spPr>
        <p:txBody>
          <a:bodyPr wrap="square" rtlCol="0">
            <a:spAutoFit/>
          </a:bodyPr>
          <a:lstStyle/>
          <a:p>
            <a:pPr algn="ctr"/>
            <a:r>
              <a:rPr lang="nb-NO" sz="5400" dirty="0"/>
              <a:t>s</a:t>
            </a:r>
            <a:r>
              <a:rPr lang="nb-NO" sz="5400" dirty="0" smtClean="0"/>
              <a:t>kype.no</a:t>
            </a:r>
            <a:endParaRPr lang="nb-NO" sz="5400" dirty="0"/>
          </a:p>
        </p:txBody>
      </p:sp>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Last ned Skype</a:t>
            </a:r>
            <a:endParaRPr lang="nb-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3</a:t>
            </a:r>
            <a:endParaRPr lang="nb-NO" sz="3200" b="1" dirty="0">
              <a:solidFill>
                <a:schemeClr val="bg1"/>
              </a:solidFill>
            </a:endParaRPr>
          </a:p>
        </p:txBody>
      </p:sp>
      <p:grpSp>
        <p:nvGrpSpPr>
          <p:cNvPr id="20" name="Gruppe 19"/>
          <p:cNvGrpSpPr/>
          <p:nvPr/>
        </p:nvGrpSpPr>
        <p:grpSpPr>
          <a:xfrm>
            <a:off x="2877851" y="1715204"/>
            <a:ext cx="7909754" cy="2999090"/>
            <a:chOff x="2657932" y="1749928"/>
            <a:chExt cx="8389226" cy="3180888"/>
          </a:xfrm>
        </p:grpSpPr>
        <p:pic>
          <p:nvPicPr>
            <p:cNvPr id="25" name="Bilde 24" descr="illustrasjoner.png"/>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363085" y="1749928"/>
              <a:ext cx="4684073" cy="2576042"/>
            </a:xfrm>
            <a:prstGeom prst="rect">
              <a:avLst/>
            </a:prstGeom>
          </p:spPr>
        </p:pic>
        <p:pic>
          <p:nvPicPr>
            <p:cNvPr id="26" name="Bilde 25" descr="nettbrettet.png"/>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657932" y="1888545"/>
              <a:ext cx="1242730" cy="1633960"/>
            </a:xfrm>
            <a:prstGeom prst="rect">
              <a:avLst/>
            </a:prstGeom>
          </p:spPr>
        </p:pic>
        <p:pic>
          <p:nvPicPr>
            <p:cNvPr id="27" name="Bilde 26" descr="nettbrettet.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4051139" y="3341246"/>
              <a:ext cx="555390" cy="1051210"/>
            </a:xfrm>
            <a:prstGeom prst="rect">
              <a:avLst/>
            </a:prstGeom>
          </p:spPr>
        </p:pic>
        <p:pic>
          <p:nvPicPr>
            <p:cNvPr id="28" name="Bilde 27" descr="laptop.png"/>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900662" y="1749928"/>
              <a:ext cx="2722818" cy="1497435"/>
            </a:xfrm>
            <a:prstGeom prst="rect">
              <a:avLst/>
            </a:prstGeom>
          </p:spPr>
        </p:pic>
        <p:pic>
          <p:nvPicPr>
            <p:cNvPr id="29" name="Picture 2" descr="https://slettmeg.no/files/skyp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314" y="2527526"/>
              <a:ext cx="2403290" cy="24032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545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sp>
        <p:nvSpPr>
          <p:cNvPr id="1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Last ned Skype</a:t>
            </a:r>
            <a:endParaRPr lang="nb-NO" dirty="0"/>
          </a:p>
        </p:txBody>
      </p:sp>
      <p:sp>
        <p:nvSpPr>
          <p:cNvPr id="1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3</a:t>
            </a:r>
            <a:endParaRPr lang="nb-NO" sz="3200" b="1" dirty="0">
              <a:solidFill>
                <a:schemeClr val="bg1"/>
              </a:solidFill>
            </a:endParaRPr>
          </a:p>
        </p:txBody>
      </p:sp>
      <p:grpSp>
        <p:nvGrpSpPr>
          <p:cNvPr id="2" name="Gruppe 1"/>
          <p:cNvGrpSpPr/>
          <p:nvPr/>
        </p:nvGrpSpPr>
        <p:grpSpPr>
          <a:xfrm>
            <a:off x="2697775" y="1503592"/>
            <a:ext cx="1786755" cy="1425472"/>
            <a:chOff x="1590530" y="1254317"/>
            <a:chExt cx="2734919" cy="2181917"/>
          </a:xfrm>
        </p:grpSpPr>
        <p:pic>
          <p:nvPicPr>
            <p:cNvPr id="5" name="Bilde 4"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530" y="1254317"/>
              <a:ext cx="1659486" cy="2181917"/>
            </a:xfrm>
            <a:prstGeom prst="rect">
              <a:avLst/>
            </a:prstGeom>
          </p:spPr>
        </p:pic>
        <p:pic>
          <p:nvPicPr>
            <p:cNvPr id="7" name="Bilde 6"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5144" y="1720495"/>
              <a:ext cx="700305" cy="1325495"/>
            </a:xfrm>
            <a:prstGeom prst="rect">
              <a:avLst/>
            </a:prstGeom>
          </p:spPr>
        </p:pic>
      </p:grpSp>
      <p:grpSp>
        <p:nvGrpSpPr>
          <p:cNvPr id="4" name="Gruppe 3"/>
          <p:cNvGrpSpPr/>
          <p:nvPr/>
        </p:nvGrpSpPr>
        <p:grpSpPr>
          <a:xfrm>
            <a:off x="6388188" y="1145893"/>
            <a:ext cx="5163343" cy="1875099"/>
            <a:chOff x="6609942" y="857960"/>
            <a:chExt cx="5416218" cy="1966932"/>
          </a:xfrm>
        </p:grpSpPr>
        <p:pic>
          <p:nvPicPr>
            <p:cNvPr id="6" name="Bilde 5"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9942" y="1233177"/>
              <a:ext cx="2485096" cy="1366698"/>
            </a:xfrm>
            <a:prstGeom prst="rect">
              <a:avLst/>
            </a:prstGeom>
          </p:spPr>
        </p:pic>
        <p:pic>
          <p:nvPicPr>
            <p:cNvPr id="12" name="Bilde 11" descr="illustrasjoner.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8449645" y="857960"/>
              <a:ext cx="3576515" cy="1966932"/>
            </a:xfrm>
            <a:prstGeom prst="rect">
              <a:avLst/>
            </a:prstGeom>
          </p:spPr>
        </p:pic>
      </p:grpSp>
      <p:cxnSp>
        <p:nvCxnSpPr>
          <p:cNvPr id="3" name="Rett linje 2"/>
          <p:cNvCxnSpPr/>
          <p:nvPr/>
        </p:nvCxnSpPr>
        <p:spPr>
          <a:xfrm>
            <a:off x="5918944" y="-243068"/>
            <a:ext cx="0" cy="742793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kstSylinder 7"/>
          <p:cNvSpPr txBox="1"/>
          <p:nvPr/>
        </p:nvSpPr>
        <p:spPr>
          <a:xfrm>
            <a:off x="7628023" y="3104490"/>
            <a:ext cx="2934030" cy="707886"/>
          </a:xfrm>
          <a:prstGeom prst="rect">
            <a:avLst/>
          </a:prstGeom>
          <a:noFill/>
        </p:spPr>
        <p:txBody>
          <a:bodyPr wrap="square" rtlCol="0">
            <a:spAutoFit/>
          </a:bodyPr>
          <a:lstStyle/>
          <a:p>
            <a:pPr algn="ctr"/>
            <a:r>
              <a:rPr lang="nb-NO" sz="4000" dirty="0"/>
              <a:t>s</a:t>
            </a:r>
            <a:r>
              <a:rPr lang="nb-NO" sz="4000" dirty="0" smtClean="0"/>
              <a:t>kype.no</a:t>
            </a:r>
            <a:endParaRPr lang="nb-NO" sz="4000" dirty="0"/>
          </a:p>
        </p:txBody>
      </p:sp>
      <p:pic>
        <p:nvPicPr>
          <p:cNvPr id="11" name="Picture 2" descr="http://mddnmr.spektrino.com/dow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2179" y="4835689"/>
            <a:ext cx="984386" cy="9843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slettmeg.no/files/skype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8308" y="4027358"/>
            <a:ext cx="777035" cy="777035"/>
          </a:xfrm>
          <a:prstGeom prst="rect">
            <a:avLst/>
          </a:prstGeom>
          <a:noFill/>
          <a:extLst>
            <a:ext uri="{909E8E84-426E-40DD-AFC4-6F175D3DCCD1}">
              <a14:hiddenFill xmlns:a14="http://schemas.microsoft.com/office/drawing/2010/main">
                <a:solidFill>
                  <a:srgbClr val="FFFFFF"/>
                </a:solidFill>
              </a14:hiddenFill>
            </a:ext>
          </a:extLst>
        </p:spPr>
      </p:pic>
      <p:sp>
        <p:nvSpPr>
          <p:cNvPr id="20" name="TekstSylinder 19"/>
          <p:cNvSpPr txBox="1"/>
          <p:nvPr/>
        </p:nvSpPr>
        <p:spPr>
          <a:xfrm>
            <a:off x="1928046" y="3104490"/>
            <a:ext cx="2934030" cy="707886"/>
          </a:xfrm>
          <a:prstGeom prst="rect">
            <a:avLst/>
          </a:prstGeom>
          <a:noFill/>
        </p:spPr>
        <p:txBody>
          <a:bodyPr wrap="square" rtlCol="0">
            <a:spAutoFit/>
          </a:bodyPr>
          <a:lstStyle/>
          <a:p>
            <a:pPr algn="ctr"/>
            <a:r>
              <a:rPr lang="nb-NO" sz="4000" dirty="0" err="1" smtClean="0"/>
              <a:t>app</a:t>
            </a:r>
            <a:r>
              <a:rPr lang="nb-NO" sz="4000" dirty="0" smtClean="0"/>
              <a:t>-butikk</a:t>
            </a:r>
            <a:endParaRPr lang="nb-NO" sz="4000" dirty="0"/>
          </a:p>
        </p:txBody>
      </p:sp>
      <p:pic>
        <p:nvPicPr>
          <p:cNvPr id="22" name="Picture 2" descr="https://slettmeg.no/files/skype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20297" y="4022524"/>
            <a:ext cx="777035" cy="7770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mddnmr.spektrino.com/dow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6621" y="4835689"/>
            <a:ext cx="984386" cy="98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299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8"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nb-NO" dirty="0" smtClean="0"/>
              <a:t>Del 4</a:t>
            </a:r>
            <a:endParaRPr lang="nb-NO" dirty="0"/>
          </a:p>
        </p:txBody>
      </p:sp>
      <p:sp>
        <p:nvSpPr>
          <p:cNvPr id="9"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smtClean="0"/>
              <a:t>Lag en brukerkonto</a:t>
            </a:r>
          </a:p>
        </p:txBody>
      </p:sp>
    </p:spTree>
    <p:extLst>
      <p:ext uri="{BB962C8B-B14F-4D97-AF65-F5344CB8AC3E}">
        <p14:creationId xmlns:p14="http://schemas.microsoft.com/office/powerpoint/2010/main" val="3666166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Lag en brukerkonto</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4</a:t>
            </a:r>
            <a:endParaRPr lang="nb-NO" sz="3200" b="1" dirty="0">
              <a:solidFill>
                <a:schemeClr val="bg1"/>
              </a:solidFill>
            </a:endParaRPr>
          </a:p>
        </p:txBody>
      </p:sp>
      <p:pic>
        <p:nvPicPr>
          <p:cNvPr id="4" name="Picture 2" descr="https://slettmeg.no/files/skype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34" y="2002369"/>
            <a:ext cx="2411260" cy="2411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068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Lag en brukerkonto</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4</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33128" y="2316434"/>
            <a:ext cx="2004471" cy="3563505"/>
          </a:xfrm>
          <a:ln>
            <a:solidFill>
              <a:schemeClr val="tx1"/>
            </a:solidFill>
          </a:ln>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357" y="2323728"/>
            <a:ext cx="4916329" cy="3556211"/>
          </a:xfrm>
          <a:prstGeom prst="rect">
            <a:avLst/>
          </a:prstGeom>
        </p:spPr>
      </p:pic>
      <p:pic>
        <p:nvPicPr>
          <p:cNvPr id="6" name="Bilde 5"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673" y="1041722"/>
            <a:ext cx="724501" cy="952585"/>
          </a:xfrm>
          <a:prstGeom prst="rect">
            <a:avLst/>
          </a:prstGeom>
        </p:spPr>
      </p:pic>
      <p:pic>
        <p:nvPicPr>
          <p:cNvPr id="7" name="Bilde 6" descr="lapto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7408" y="813951"/>
            <a:ext cx="2395959" cy="1317676"/>
          </a:xfrm>
          <a:prstGeom prst="rect">
            <a:avLst/>
          </a:prstGeom>
        </p:spPr>
      </p:pic>
    </p:spTree>
    <p:extLst>
      <p:ext uri="{BB962C8B-B14F-4D97-AF65-F5344CB8AC3E}">
        <p14:creationId xmlns:p14="http://schemas.microsoft.com/office/powerpoint/2010/main" val="1154630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30"/>
            <a:ext cx="12192626" cy="6848755"/>
          </a:xfrm>
          <a:prstGeom prst="rect">
            <a:avLst/>
          </a:prstGeom>
        </p:spPr>
      </p:pic>
      <p:sp>
        <p:nvSpPr>
          <p:cNvPr id="4"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nb-NO" dirty="0" smtClean="0"/>
              <a:t>Del 1</a:t>
            </a:r>
            <a:endParaRPr lang="nb-NO" dirty="0"/>
          </a:p>
        </p:txBody>
      </p:sp>
      <p:sp>
        <p:nvSpPr>
          <p:cNvPr id="5" name="Plassholder for tekst 2"/>
          <p:cNvSpPr txBox="1">
            <a:spLocks/>
          </p:cNvSpPr>
          <p:nvPr/>
        </p:nvSpPr>
        <p:spPr>
          <a:xfrm>
            <a:off x="4071131" y="2347485"/>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smtClean="0"/>
              <a:t>Hva er Skype?</a:t>
            </a:r>
          </a:p>
        </p:txBody>
      </p:sp>
    </p:spTree>
    <p:extLst>
      <p:ext uri="{BB962C8B-B14F-4D97-AF65-F5344CB8AC3E}">
        <p14:creationId xmlns:p14="http://schemas.microsoft.com/office/powerpoint/2010/main" val="3376309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16" name="Plassholder for innhold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128" y="2316434"/>
            <a:ext cx="2004471" cy="3563505"/>
          </a:xfrm>
          <a:prstGeom prst="rect">
            <a:avLst/>
          </a:prstGeom>
          <a:ln>
            <a:solidFill>
              <a:schemeClr val="tx1"/>
            </a:solidFill>
          </a:ln>
        </p:spPr>
      </p:pic>
      <p:pic>
        <p:nvPicPr>
          <p:cNvPr id="17" name="Bild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637" y="2316434"/>
            <a:ext cx="4916329" cy="3556211"/>
          </a:xfrm>
          <a:prstGeom prst="rect">
            <a:avLst/>
          </a:prstGeom>
        </p:spPr>
      </p:pic>
      <p:sp>
        <p:nvSpPr>
          <p:cNvPr id="3" name="Ellipse 2"/>
          <p:cNvSpPr/>
          <p:nvPr/>
        </p:nvSpPr>
        <p:spPr>
          <a:xfrm>
            <a:off x="3342124" y="5521124"/>
            <a:ext cx="778463" cy="3291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7592990" y="4907665"/>
            <a:ext cx="1018572" cy="3935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673" y="1041722"/>
            <a:ext cx="724501" cy="952585"/>
          </a:xfrm>
          <a:prstGeom prst="rect">
            <a:avLst/>
          </a:prstGeom>
        </p:spPr>
      </p:pic>
      <p:pic>
        <p:nvPicPr>
          <p:cNvPr id="13" name="Bilde 12" descr="lapto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7408" y="813951"/>
            <a:ext cx="2395959" cy="1317676"/>
          </a:xfrm>
          <a:prstGeom prst="rect">
            <a:avLst/>
          </a:prstGeom>
        </p:spPr>
      </p:pic>
    </p:spTree>
    <p:extLst>
      <p:ext uri="{BB962C8B-B14F-4D97-AF65-F5344CB8AC3E}">
        <p14:creationId xmlns:p14="http://schemas.microsoft.com/office/powerpoint/2010/main" val="2592345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43200" y="2316435"/>
            <a:ext cx="2004470" cy="3563504"/>
          </a:xfrm>
          <a:ln>
            <a:solidFill>
              <a:schemeClr val="tx1"/>
            </a:solidFill>
          </a:ln>
        </p:spPr>
      </p:pic>
      <p:sp>
        <p:nvSpPr>
          <p:cNvPr id="6" name="Ellipse 5"/>
          <p:cNvSpPr/>
          <p:nvPr/>
        </p:nvSpPr>
        <p:spPr>
          <a:xfrm>
            <a:off x="2835797" y="4305783"/>
            <a:ext cx="1828800" cy="6018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rotWithShape="1">
          <a:blip r:embed="rId5">
            <a:extLst>
              <a:ext uri="{28A0092B-C50C-407E-A947-70E740481C1C}">
                <a14:useLocalDpi xmlns:a14="http://schemas.microsoft.com/office/drawing/2010/main" val="0"/>
              </a:ext>
            </a:extLst>
          </a:blip>
          <a:srcRect l="6982" r="6860" b="2457"/>
          <a:stretch/>
        </p:blipFill>
        <p:spPr>
          <a:xfrm>
            <a:off x="5648446" y="2316434"/>
            <a:ext cx="5714362" cy="3216265"/>
          </a:xfrm>
          <a:prstGeom prst="rect">
            <a:avLst/>
          </a:prstGeom>
          <a:ln>
            <a:solidFill>
              <a:schemeClr val="tx1"/>
            </a:solidFill>
          </a:ln>
        </p:spPr>
      </p:pic>
      <p:pic>
        <p:nvPicPr>
          <p:cNvPr id="7" name="Bil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3706" y="4050976"/>
            <a:ext cx="338098" cy="325459"/>
          </a:xfrm>
          <a:prstGeom prst="rect">
            <a:avLst/>
          </a:prstGeom>
        </p:spPr>
      </p:pic>
      <p:sp>
        <p:nvSpPr>
          <p:cNvPr id="15" name="TekstSylinder 14"/>
          <p:cNvSpPr txBox="1"/>
          <p:nvPr/>
        </p:nvSpPr>
        <p:spPr>
          <a:xfrm>
            <a:off x="7421804" y="4036800"/>
            <a:ext cx="905232" cy="307777"/>
          </a:xfrm>
          <a:prstGeom prst="rect">
            <a:avLst/>
          </a:prstGeom>
          <a:solidFill>
            <a:schemeClr val="bg1"/>
          </a:solidFill>
        </p:spPr>
        <p:txBody>
          <a:bodyPr wrap="square" rtlCol="0">
            <a:spAutoFit/>
          </a:bodyPr>
          <a:lstStyle/>
          <a:p>
            <a:r>
              <a:rPr lang="nb-NO" sz="700" dirty="0" smtClean="0">
                <a:solidFill>
                  <a:srgbClr val="0F8AB6"/>
                </a:solidFill>
              </a:rPr>
              <a:t>Kari Nordmann</a:t>
            </a:r>
          </a:p>
          <a:p>
            <a:r>
              <a:rPr lang="nb-NO" sz="700" dirty="0" err="1" smtClean="0">
                <a:solidFill>
                  <a:srgbClr val="0F8AB6"/>
                </a:solidFill>
              </a:rPr>
              <a:t>kari@hotmail.com</a:t>
            </a:r>
            <a:endParaRPr lang="nb-NO" sz="700" dirty="0">
              <a:solidFill>
                <a:srgbClr val="0F8AB6"/>
              </a:solidFill>
            </a:endParaRPr>
          </a:p>
        </p:txBody>
      </p:sp>
      <p:pic>
        <p:nvPicPr>
          <p:cNvPr id="16" name="Bilde 15"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1673" y="1041722"/>
            <a:ext cx="724501" cy="952585"/>
          </a:xfrm>
          <a:prstGeom prst="rect">
            <a:avLst/>
          </a:prstGeom>
        </p:spPr>
      </p:pic>
      <p:pic>
        <p:nvPicPr>
          <p:cNvPr id="17" name="Bilde 16"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7408" y="813951"/>
            <a:ext cx="2395959" cy="1317676"/>
          </a:xfrm>
          <a:prstGeom prst="rect">
            <a:avLst/>
          </a:prstGeom>
        </p:spPr>
      </p:pic>
    </p:spTree>
    <p:extLst>
      <p:ext uri="{BB962C8B-B14F-4D97-AF65-F5344CB8AC3E}">
        <p14:creationId xmlns:p14="http://schemas.microsoft.com/office/powerpoint/2010/main" val="2146735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71873" y="1257953"/>
            <a:ext cx="2447627" cy="4351338"/>
          </a:xfrm>
          <a:ln>
            <a:solidFill>
              <a:schemeClr val="tx1"/>
            </a:solidFill>
          </a:ln>
        </p:spPr>
      </p:pic>
    </p:spTree>
    <p:extLst>
      <p:ext uri="{BB962C8B-B14F-4D97-AF65-F5344CB8AC3E}">
        <p14:creationId xmlns:p14="http://schemas.microsoft.com/office/powerpoint/2010/main" val="576499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4" y="1257953"/>
            <a:ext cx="2447627" cy="4351338"/>
          </a:xfrm>
          <a:ln>
            <a:solidFill>
              <a:schemeClr val="tx1"/>
            </a:solidFill>
          </a:ln>
        </p:spPr>
      </p:pic>
      <p:sp>
        <p:nvSpPr>
          <p:cNvPr id="3" name="Ellipse 2"/>
          <p:cNvSpPr/>
          <p:nvPr/>
        </p:nvSpPr>
        <p:spPr>
          <a:xfrm>
            <a:off x="5594115" y="4328932"/>
            <a:ext cx="1051184" cy="69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p:cNvSpPr txBox="1"/>
          <p:nvPr/>
        </p:nvSpPr>
        <p:spPr>
          <a:xfrm>
            <a:off x="5356123" y="3857387"/>
            <a:ext cx="1479128" cy="261610"/>
          </a:xfrm>
          <a:prstGeom prst="rect">
            <a:avLst/>
          </a:prstGeom>
          <a:solidFill>
            <a:schemeClr val="bg1"/>
          </a:solidFill>
        </p:spPr>
        <p:txBody>
          <a:bodyPr wrap="square" rtlCol="0">
            <a:spAutoFit/>
          </a:bodyPr>
          <a:lstStyle/>
          <a:p>
            <a:pPr algn="ctr"/>
            <a:r>
              <a:rPr lang="nb-NO" sz="1100" dirty="0" err="1" smtClean="0">
                <a:latin typeface="+mj-lt"/>
                <a:ea typeface="Arial MT Light" charset="0"/>
                <a:cs typeface="Arial MT Light" charset="0"/>
              </a:rPr>
              <a:t>kari@hotmail.com</a:t>
            </a:r>
            <a:endParaRPr lang="nb-NO" sz="1100" dirty="0">
              <a:latin typeface="+mj-lt"/>
              <a:ea typeface="Arial MT Light" charset="0"/>
              <a:cs typeface="Arial MT Light" charset="0"/>
            </a:endParaRPr>
          </a:p>
        </p:txBody>
      </p:sp>
      <p:sp>
        <p:nvSpPr>
          <p:cNvPr id="11" name="TekstSylinder 10"/>
          <p:cNvSpPr txBox="1"/>
          <p:nvPr/>
        </p:nvSpPr>
        <p:spPr>
          <a:xfrm>
            <a:off x="5356123" y="1982287"/>
            <a:ext cx="1479128" cy="261610"/>
          </a:xfrm>
          <a:prstGeom prst="rect">
            <a:avLst/>
          </a:prstGeom>
          <a:solidFill>
            <a:schemeClr val="bg1"/>
          </a:solidFill>
        </p:spPr>
        <p:txBody>
          <a:bodyPr wrap="square" rtlCol="0">
            <a:spAutoFit/>
          </a:bodyPr>
          <a:lstStyle/>
          <a:p>
            <a:pPr algn="ctr"/>
            <a:r>
              <a:rPr lang="nb-NO" sz="1100" dirty="0" smtClean="0">
                <a:latin typeface="+mj-lt"/>
                <a:ea typeface="Arial MT Light" charset="0"/>
                <a:cs typeface="Arial MT Light" charset="0"/>
              </a:rPr>
              <a:t>Kari Nordmann</a:t>
            </a:r>
            <a:endParaRPr lang="nb-NO" sz="1100" dirty="0">
              <a:latin typeface="+mj-lt"/>
              <a:ea typeface="Arial MT Light" charset="0"/>
              <a:cs typeface="Arial MT Light" charset="0"/>
            </a:endParaRPr>
          </a:p>
        </p:txBody>
      </p:sp>
      <p:sp>
        <p:nvSpPr>
          <p:cNvPr id="12" name="TekstSylinder 11"/>
          <p:cNvSpPr txBox="1"/>
          <p:nvPr/>
        </p:nvSpPr>
        <p:spPr>
          <a:xfrm>
            <a:off x="5356123" y="2423749"/>
            <a:ext cx="1479128" cy="261610"/>
          </a:xfrm>
          <a:prstGeom prst="rect">
            <a:avLst/>
          </a:prstGeom>
          <a:solidFill>
            <a:schemeClr val="bg1"/>
          </a:solidFill>
        </p:spPr>
        <p:txBody>
          <a:bodyPr wrap="square" rtlCol="0">
            <a:spAutoFit/>
          </a:bodyPr>
          <a:lstStyle/>
          <a:p>
            <a:pPr algn="ctr"/>
            <a:r>
              <a:rPr lang="nb-NO" sz="1100" dirty="0" err="1" smtClean="0">
                <a:latin typeface="+mj-lt"/>
                <a:ea typeface="Arial MT Light" charset="0"/>
                <a:cs typeface="Arial MT Light" charset="0"/>
              </a:rPr>
              <a:t>karinord</a:t>
            </a:r>
            <a:endParaRPr lang="nb-NO" sz="1100" dirty="0">
              <a:latin typeface="+mj-lt"/>
              <a:ea typeface="Arial MT Light" charset="0"/>
              <a:cs typeface="Arial MT Light" charset="0"/>
            </a:endParaRPr>
          </a:p>
        </p:txBody>
      </p:sp>
    </p:spTree>
    <p:extLst>
      <p:ext uri="{BB962C8B-B14F-4D97-AF65-F5344CB8AC3E}">
        <p14:creationId xmlns:p14="http://schemas.microsoft.com/office/powerpoint/2010/main" val="3716039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rgbClr val="000000"/>
            </a:solidFill>
          </a:ln>
        </p:spPr>
      </p:pic>
      <p:sp>
        <p:nvSpPr>
          <p:cNvPr id="8" name="TekstSylinder 7"/>
          <p:cNvSpPr txBox="1"/>
          <p:nvPr/>
        </p:nvSpPr>
        <p:spPr>
          <a:xfrm>
            <a:off x="5356123" y="3537793"/>
            <a:ext cx="1479128" cy="1615827"/>
          </a:xfrm>
          <a:prstGeom prst="rect">
            <a:avLst/>
          </a:prstGeom>
          <a:solidFill>
            <a:schemeClr val="bg1"/>
          </a:solidFill>
        </p:spPr>
        <p:txBody>
          <a:bodyPr wrap="square" rtlCol="0">
            <a:spAutoFit/>
          </a:bodyPr>
          <a:lstStyle/>
          <a:p>
            <a:pPr algn="ctr"/>
            <a:r>
              <a:rPr lang="nb-NO" sz="1100" dirty="0" smtClean="0">
                <a:latin typeface="+mj-lt"/>
                <a:ea typeface="Arial MT Light" charset="0"/>
                <a:cs typeface="Arial MT Light" charset="0"/>
              </a:rPr>
              <a:t>karinord1</a:t>
            </a:r>
          </a:p>
          <a:p>
            <a:pPr algn="ctr"/>
            <a:endParaRPr lang="nb-NO" sz="1100" dirty="0">
              <a:latin typeface="+mj-lt"/>
              <a:ea typeface="Arial MT Light" charset="0"/>
              <a:cs typeface="Arial MT Light" charset="0"/>
            </a:endParaRPr>
          </a:p>
          <a:p>
            <a:pPr algn="ctr"/>
            <a:r>
              <a:rPr lang="nb-NO" sz="1100" dirty="0" err="1" smtClean="0">
                <a:latin typeface="+mj-lt"/>
                <a:ea typeface="Arial MT Light" charset="0"/>
                <a:cs typeface="Arial MT Light" charset="0"/>
              </a:rPr>
              <a:t>karinordman</a:t>
            </a:r>
            <a:endParaRPr lang="nb-NO" sz="1100" dirty="0" smtClean="0">
              <a:latin typeface="+mj-lt"/>
              <a:ea typeface="Arial MT Light" charset="0"/>
              <a:cs typeface="Arial MT Light" charset="0"/>
            </a:endParaRPr>
          </a:p>
          <a:p>
            <a:pPr algn="ctr"/>
            <a:endParaRPr lang="nb-NO" sz="1100" dirty="0">
              <a:latin typeface="+mj-lt"/>
              <a:ea typeface="Arial MT Light" charset="0"/>
              <a:cs typeface="Arial MT Light" charset="0"/>
            </a:endParaRPr>
          </a:p>
          <a:p>
            <a:pPr algn="ctr"/>
            <a:r>
              <a:rPr lang="nb-NO" sz="1100" dirty="0" err="1" smtClean="0">
                <a:latin typeface="+mj-lt"/>
                <a:ea typeface="Arial MT Light" charset="0"/>
                <a:cs typeface="Arial MT Light" charset="0"/>
              </a:rPr>
              <a:t>knordmann</a:t>
            </a:r>
            <a:endParaRPr lang="nb-NO" sz="1100" dirty="0" smtClean="0">
              <a:latin typeface="+mj-lt"/>
              <a:ea typeface="Arial MT Light" charset="0"/>
              <a:cs typeface="Arial MT Light" charset="0"/>
            </a:endParaRPr>
          </a:p>
          <a:p>
            <a:pPr algn="ctr"/>
            <a:endParaRPr lang="nb-NO" sz="1100" dirty="0">
              <a:latin typeface="+mj-lt"/>
              <a:ea typeface="Arial MT Light" charset="0"/>
              <a:cs typeface="Arial MT Light" charset="0"/>
            </a:endParaRPr>
          </a:p>
          <a:p>
            <a:pPr algn="ctr"/>
            <a:r>
              <a:rPr lang="nb-NO" sz="1100" dirty="0" err="1" smtClean="0">
                <a:latin typeface="+mj-lt"/>
                <a:ea typeface="Arial MT Light" charset="0"/>
                <a:cs typeface="Arial MT Light" charset="0"/>
              </a:rPr>
              <a:t>karinor</a:t>
            </a:r>
            <a:endParaRPr lang="nb-NO" sz="1100" dirty="0" smtClean="0">
              <a:latin typeface="+mj-lt"/>
              <a:ea typeface="Arial MT Light" charset="0"/>
              <a:cs typeface="Arial MT Light" charset="0"/>
            </a:endParaRPr>
          </a:p>
          <a:p>
            <a:pPr algn="ctr"/>
            <a:endParaRPr lang="nb-NO" sz="1100" dirty="0">
              <a:latin typeface="+mj-lt"/>
              <a:ea typeface="Arial MT Light" charset="0"/>
              <a:cs typeface="Arial MT Light" charset="0"/>
            </a:endParaRPr>
          </a:p>
          <a:p>
            <a:pPr algn="ctr"/>
            <a:r>
              <a:rPr lang="nb-NO" sz="1100" dirty="0" err="1" smtClean="0">
                <a:latin typeface="+mj-lt"/>
                <a:ea typeface="Arial MT Light" charset="0"/>
                <a:cs typeface="Arial MT Light" charset="0"/>
              </a:rPr>
              <a:t>karman</a:t>
            </a:r>
            <a:endParaRPr lang="nb-NO" sz="1100" dirty="0">
              <a:latin typeface="+mj-lt"/>
              <a:ea typeface="Arial MT Light" charset="0"/>
              <a:cs typeface="Arial MT Light" charset="0"/>
            </a:endParaRPr>
          </a:p>
        </p:txBody>
      </p:sp>
    </p:spTree>
    <p:extLst>
      <p:ext uri="{BB962C8B-B14F-4D97-AF65-F5344CB8AC3E}">
        <p14:creationId xmlns:p14="http://schemas.microsoft.com/office/powerpoint/2010/main" val="17076334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chemeClr val="tx1"/>
            </a:solidFill>
          </a:ln>
        </p:spPr>
      </p:pic>
      <p:sp>
        <p:nvSpPr>
          <p:cNvPr id="7" name="TekstSylinder 6"/>
          <p:cNvSpPr txBox="1"/>
          <p:nvPr/>
        </p:nvSpPr>
        <p:spPr>
          <a:xfrm>
            <a:off x="5356123" y="3857387"/>
            <a:ext cx="1479128" cy="261610"/>
          </a:xfrm>
          <a:prstGeom prst="rect">
            <a:avLst/>
          </a:prstGeom>
          <a:solidFill>
            <a:schemeClr val="bg1"/>
          </a:solidFill>
        </p:spPr>
        <p:txBody>
          <a:bodyPr wrap="square" rtlCol="0">
            <a:spAutoFit/>
          </a:bodyPr>
          <a:lstStyle/>
          <a:p>
            <a:pPr algn="ctr"/>
            <a:r>
              <a:rPr lang="nb-NO" sz="1100" dirty="0" err="1" smtClean="0">
                <a:latin typeface="+mj-lt"/>
                <a:ea typeface="Arial MT Light" charset="0"/>
                <a:cs typeface="Arial MT Light" charset="0"/>
              </a:rPr>
              <a:t>kari@hotmail.com</a:t>
            </a:r>
            <a:endParaRPr lang="nb-NO" sz="1100" dirty="0">
              <a:latin typeface="+mj-lt"/>
              <a:ea typeface="Arial MT Light" charset="0"/>
              <a:cs typeface="Arial MT Light" charset="0"/>
            </a:endParaRPr>
          </a:p>
        </p:txBody>
      </p:sp>
      <p:sp>
        <p:nvSpPr>
          <p:cNvPr id="8" name="TekstSylinder 7"/>
          <p:cNvSpPr txBox="1"/>
          <p:nvPr/>
        </p:nvSpPr>
        <p:spPr>
          <a:xfrm>
            <a:off x="5356123" y="1982287"/>
            <a:ext cx="1479128" cy="261610"/>
          </a:xfrm>
          <a:prstGeom prst="rect">
            <a:avLst/>
          </a:prstGeom>
          <a:solidFill>
            <a:schemeClr val="bg1"/>
          </a:solidFill>
        </p:spPr>
        <p:txBody>
          <a:bodyPr wrap="square" rtlCol="0">
            <a:spAutoFit/>
          </a:bodyPr>
          <a:lstStyle/>
          <a:p>
            <a:pPr algn="ctr"/>
            <a:r>
              <a:rPr lang="nb-NO" sz="1100" dirty="0" smtClean="0">
                <a:latin typeface="+mj-lt"/>
                <a:ea typeface="Arial MT Light" charset="0"/>
                <a:cs typeface="Arial MT Light" charset="0"/>
              </a:rPr>
              <a:t>Kari Nordmann</a:t>
            </a:r>
            <a:endParaRPr lang="nb-NO" sz="1100" dirty="0">
              <a:latin typeface="+mj-lt"/>
              <a:ea typeface="Arial MT Light" charset="0"/>
              <a:cs typeface="Arial MT Light" charset="0"/>
            </a:endParaRPr>
          </a:p>
        </p:txBody>
      </p:sp>
      <p:sp>
        <p:nvSpPr>
          <p:cNvPr id="9" name="TekstSylinder 8"/>
          <p:cNvSpPr txBox="1"/>
          <p:nvPr/>
        </p:nvSpPr>
        <p:spPr>
          <a:xfrm>
            <a:off x="5356123" y="2423749"/>
            <a:ext cx="1479128" cy="261610"/>
          </a:xfrm>
          <a:prstGeom prst="rect">
            <a:avLst/>
          </a:prstGeom>
          <a:solidFill>
            <a:schemeClr val="bg1"/>
          </a:solidFill>
        </p:spPr>
        <p:txBody>
          <a:bodyPr wrap="square" rtlCol="0">
            <a:spAutoFit/>
          </a:bodyPr>
          <a:lstStyle/>
          <a:p>
            <a:pPr algn="ctr"/>
            <a:r>
              <a:rPr lang="nb-NO" sz="1100" dirty="0" err="1" smtClean="0">
                <a:latin typeface="+mj-lt"/>
                <a:ea typeface="Arial MT Light" charset="0"/>
                <a:cs typeface="Arial MT Light" charset="0"/>
              </a:rPr>
              <a:t>karinor</a:t>
            </a:r>
            <a:endParaRPr lang="nb-NO" sz="1100" dirty="0">
              <a:latin typeface="+mj-lt"/>
              <a:ea typeface="Arial MT Light" charset="0"/>
              <a:cs typeface="Arial MT Light" charset="0"/>
            </a:endParaRPr>
          </a:p>
        </p:txBody>
      </p:sp>
    </p:spTree>
    <p:extLst>
      <p:ext uri="{BB962C8B-B14F-4D97-AF65-F5344CB8AC3E}">
        <p14:creationId xmlns:p14="http://schemas.microsoft.com/office/powerpoint/2010/main" val="1956641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err="1"/>
              <a:t>TemLag</a:t>
            </a:r>
            <a:r>
              <a:rPr lang="nb-NO" dirty="0"/>
              <a:t> en </a:t>
            </a:r>
            <a:r>
              <a:rPr lang="nb-NO" dirty="0" err="1"/>
              <a:t>brukerkontoa</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chemeClr val="tx1"/>
            </a:solidFill>
          </a:ln>
        </p:spPr>
      </p:pic>
    </p:spTree>
    <p:extLst>
      <p:ext uri="{BB962C8B-B14F-4D97-AF65-F5344CB8AC3E}">
        <p14:creationId xmlns:p14="http://schemas.microsoft.com/office/powerpoint/2010/main" val="199565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2" y="1257953"/>
            <a:ext cx="2447627" cy="4351338"/>
          </a:xfrm>
          <a:ln>
            <a:solidFill>
              <a:schemeClr val="tx1"/>
            </a:solidFill>
          </a:ln>
        </p:spPr>
      </p:pic>
      <p:sp>
        <p:nvSpPr>
          <p:cNvPr id="3" name="Ellipse 2"/>
          <p:cNvSpPr/>
          <p:nvPr/>
        </p:nvSpPr>
        <p:spPr>
          <a:xfrm>
            <a:off x="5570095" y="4646140"/>
            <a:ext cx="1051184" cy="6301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64545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chemeClr val="tx1"/>
            </a:solidFill>
          </a:ln>
        </p:spPr>
      </p:pic>
    </p:spTree>
    <p:extLst>
      <p:ext uri="{BB962C8B-B14F-4D97-AF65-F5344CB8AC3E}">
        <p14:creationId xmlns:p14="http://schemas.microsoft.com/office/powerpoint/2010/main" val="10351332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2" y="1257953"/>
            <a:ext cx="2447627" cy="4351338"/>
          </a:xfrm>
          <a:ln>
            <a:solidFill>
              <a:schemeClr val="tx1"/>
            </a:solidFill>
          </a:ln>
        </p:spPr>
      </p:pic>
    </p:spTree>
    <p:extLst>
      <p:ext uri="{BB962C8B-B14F-4D97-AF65-F5344CB8AC3E}">
        <p14:creationId xmlns:p14="http://schemas.microsoft.com/office/powerpoint/2010/main" val="1821510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330"/>
            <a:ext cx="12192626" cy="6848755"/>
          </a:xfrm>
          <a:prstGeom prst="rect">
            <a:avLst/>
          </a:prstGeom>
        </p:spPr>
      </p:pic>
      <p:pic>
        <p:nvPicPr>
          <p:cNvPr id="1028" name="Picture 4" descr="https://s0.wp.com/wp-content/themes/vip/skype-main/assets/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646" y="2367207"/>
            <a:ext cx="4409955" cy="1949201"/>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Hva er Skype?</a:t>
            </a:r>
            <a:endParaRPr lang="nb-NO" dirty="0"/>
          </a:p>
        </p:txBody>
      </p:sp>
      <p:sp>
        <p:nvSpPr>
          <p:cNvPr id="5"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1</a:t>
            </a:r>
            <a:endParaRPr lang="nb-NO" sz="3200" b="1" dirty="0">
              <a:solidFill>
                <a:schemeClr val="bg1"/>
              </a:solidFill>
            </a:endParaRPr>
          </a:p>
        </p:txBody>
      </p:sp>
    </p:spTree>
    <p:extLst>
      <p:ext uri="{BB962C8B-B14F-4D97-AF65-F5344CB8AC3E}">
        <p14:creationId xmlns:p14="http://schemas.microsoft.com/office/powerpoint/2010/main" val="3447574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71873" y="1257953"/>
            <a:ext cx="2447627" cy="4351338"/>
          </a:xfrm>
          <a:ln>
            <a:solidFill>
              <a:schemeClr val="tx1"/>
            </a:solidFill>
          </a:ln>
        </p:spPr>
      </p:pic>
    </p:spTree>
    <p:extLst>
      <p:ext uri="{BB962C8B-B14F-4D97-AF65-F5344CB8AC3E}">
        <p14:creationId xmlns:p14="http://schemas.microsoft.com/office/powerpoint/2010/main" val="114848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85197" y="576472"/>
            <a:ext cx="4401188" cy="5868253"/>
          </a:xfrm>
        </p:spPr>
      </p:pic>
    </p:spTree>
    <p:extLst>
      <p:ext uri="{BB962C8B-B14F-4D97-AF65-F5344CB8AC3E}">
        <p14:creationId xmlns:p14="http://schemas.microsoft.com/office/powerpoint/2010/main" val="3824692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a:t>Lag en brukerkonto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Bilde 3"/>
          <p:cNvPicPr>
            <a:picLocks noChangeAspect="1"/>
          </p:cNvPicPr>
          <p:nvPr/>
        </p:nvPicPr>
        <p:blipFill>
          <a:blip r:embed="rId4"/>
          <a:stretch>
            <a:fillRect/>
          </a:stretch>
        </p:blipFill>
        <p:spPr>
          <a:xfrm>
            <a:off x="4536006" y="282309"/>
            <a:ext cx="2821327" cy="6306494"/>
          </a:xfrm>
          <a:prstGeom prst="rect">
            <a:avLst/>
          </a:prstGeom>
        </p:spPr>
      </p:pic>
    </p:spTree>
    <p:extLst>
      <p:ext uri="{BB962C8B-B14F-4D97-AF65-F5344CB8AC3E}">
        <p14:creationId xmlns:p14="http://schemas.microsoft.com/office/powerpoint/2010/main" val="563175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nb-NO" dirty="0" smtClean="0"/>
              <a:t>Del 5</a:t>
            </a:r>
            <a:endParaRPr lang="nb-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smtClean="0"/>
              <a:t>Start Skype og logg på</a:t>
            </a:r>
          </a:p>
        </p:txBody>
      </p:sp>
    </p:spTree>
    <p:extLst>
      <p:ext uri="{BB962C8B-B14F-4D97-AF65-F5344CB8AC3E}">
        <p14:creationId xmlns:p14="http://schemas.microsoft.com/office/powerpoint/2010/main" val="1235903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1"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Start Skype og logg på</a:t>
            </a:r>
            <a:endParaRPr lang="nb-NO" dirty="0"/>
          </a:p>
        </p:txBody>
      </p:sp>
      <p:sp>
        <p:nvSpPr>
          <p:cNvPr id="12"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61694" y="2307604"/>
            <a:ext cx="2640897" cy="3521197"/>
          </a:xfrm>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1829" y="2299581"/>
            <a:ext cx="6314591" cy="3550800"/>
          </a:xfrm>
          <a:prstGeom prst="rect">
            <a:avLst/>
          </a:prstGeom>
        </p:spPr>
      </p:pic>
      <p:sp>
        <p:nvSpPr>
          <p:cNvPr id="7" name="Ellipse 6"/>
          <p:cNvSpPr/>
          <p:nvPr/>
        </p:nvSpPr>
        <p:spPr>
          <a:xfrm>
            <a:off x="2645969" y="3579366"/>
            <a:ext cx="618091" cy="5643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1235" y="1059601"/>
            <a:ext cx="789224" cy="1037684"/>
          </a:xfrm>
          <a:prstGeom prst="rect">
            <a:avLst/>
          </a:prstGeom>
        </p:spPr>
      </p:pic>
      <p:pic>
        <p:nvPicPr>
          <p:cNvPr id="14" name="Bilde 13" descr="lapto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0740" y="906656"/>
            <a:ext cx="2316767" cy="1274124"/>
          </a:xfrm>
          <a:prstGeom prst="rect">
            <a:avLst/>
          </a:prstGeom>
        </p:spPr>
      </p:pic>
      <p:sp>
        <p:nvSpPr>
          <p:cNvPr id="15" name="Ellipse 14"/>
          <p:cNvSpPr/>
          <p:nvPr/>
        </p:nvSpPr>
        <p:spPr>
          <a:xfrm>
            <a:off x="4676904" y="4120592"/>
            <a:ext cx="612727" cy="559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p:cNvSpPr/>
          <p:nvPr/>
        </p:nvSpPr>
        <p:spPr>
          <a:xfrm>
            <a:off x="5845946" y="5474829"/>
            <a:ext cx="612727" cy="559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3565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Start Skype og logg på</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99080" y="1004520"/>
            <a:ext cx="3594466" cy="4792622"/>
          </a:xfrm>
        </p:spPr>
      </p:pic>
    </p:spTree>
    <p:extLst>
      <p:ext uri="{BB962C8B-B14F-4D97-AF65-F5344CB8AC3E}">
        <p14:creationId xmlns:p14="http://schemas.microsoft.com/office/powerpoint/2010/main" val="3280739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Start Skype og logg på</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83810" y="1006997"/>
            <a:ext cx="3611301" cy="4815069"/>
          </a:xfrm>
        </p:spPr>
      </p:pic>
      <p:sp>
        <p:nvSpPr>
          <p:cNvPr id="5" name="Ellipse 4"/>
          <p:cNvSpPr/>
          <p:nvPr/>
        </p:nvSpPr>
        <p:spPr>
          <a:xfrm>
            <a:off x="5208608" y="2050980"/>
            <a:ext cx="1724627" cy="388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5509549" y="1770927"/>
            <a:ext cx="405114" cy="6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p:cNvSpPr txBox="1"/>
          <p:nvPr/>
        </p:nvSpPr>
        <p:spPr>
          <a:xfrm>
            <a:off x="5440102" y="1717198"/>
            <a:ext cx="1275571" cy="200055"/>
          </a:xfrm>
          <a:prstGeom prst="rect">
            <a:avLst/>
          </a:prstGeom>
          <a:noFill/>
        </p:spPr>
        <p:txBody>
          <a:bodyPr wrap="square" rtlCol="0">
            <a:spAutoFit/>
          </a:bodyPr>
          <a:lstStyle/>
          <a:p>
            <a:r>
              <a:rPr lang="nb-NO" sz="700" dirty="0" err="1" smtClean="0">
                <a:latin typeface="+mj-lt"/>
                <a:ea typeface="Arial MT Light" charset="0"/>
                <a:cs typeface="Arial MT Light" charset="0"/>
              </a:rPr>
              <a:t>karinor</a:t>
            </a:r>
            <a:endParaRPr lang="nb-NO" sz="700" dirty="0">
              <a:latin typeface="+mj-lt"/>
              <a:ea typeface="Arial MT Light" charset="0"/>
              <a:cs typeface="Arial MT Light" charset="0"/>
            </a:endParaRPr>
          </a:p>
        </p:txBody>
      </p:sp>
    </p:spTree>
    <p:extLst>
      <p:ext uri="{BB962C8B-B14F-4D97-AF65-F5344CB8AC3E}">
        <p14:creationId xmlns:p14="http://schemas.microsoft.com/office/powerpoint/2010/main" val="624547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Start Skype og logg på</a:t>
            </a:r>
            <a:endParaRPr lang="nb-NO" dirty="0"/>
          </a:p>
        </p:txBody>
      </p:sp>
      <p:sp>
        <p:nvSpPr>
          <p:cNvPr id="9"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36405" y="1825625"/>
            <a:ext cx="2884477" cy="3845970"/>
          </a:xfrm>
        </p:spPr>
      </p:pic>
      <p:pic>
        <p:nvPicPr>
          <p:cNvPr id="5"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6883" y="1825625"/>
            <a:ext cx="2884477" cy="3845970"/>
          </a:xfrm>
          <a:prstGeom prst="rect">
            <a:avLst/>
          </a:prstGeom>
        </p:spPr>
      </p:pic>
      <p:pic>
        <p:nvPicPr>
          <p:cNvPr id="10" name="Bilde 9"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4585" y="775619"/>
            <a:ext cx="798595" cy="1050006"/>
          </a:xfrm>
          <a:prstGeom prst="rect">
            <a:avLst/>
          </a:prstGeom>
        </p:spPr>
      </p:pic>
    </p:spTree>
    <p:extLst>
      <p:ext uri="{BB962C8B-B14F-4D97-AF65-F5344CB8AC3E}">
        <p14:creationId xmlns:p14="http://schemas.microsoft.com/office/powerpoint/2010/main" val="3115045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1"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Start Skype og logg på</a:t>
            </a:r>
            <a:endParaRPr lang="nb-NO" dirty="0"/>
          </a:p>
        </p:txBody>
      </p:sp>
      <p:sp>
        <p:nvSpPr>
          <p:cNvPr id="12"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582" y="2247351"/>
            <a:ext cx="4150560" cy="2998863"/>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185" y="2247351"/>
            <a:ext cx="4126333" cy="2995981"/>
          </a:xfrm>
          <a:prstGeom prst="rect">
            <a:avLst/>
          </a:prstGeom>
        </p:spPr>
      </p:pic>
      <p:sp>
        <p:nvSpPr>
          <p:cNvPr id="7" name="Ellipse 6"/>
          <p:cNvSpPr/>
          <p:nvPr/>
        </p:nvSpPr>
        <p:spPr>
          <a:xfrm>
            <a:off x="4976453" y="4726466"/>
            <a:ext cx="736689" cy="672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10064829" y="4726466"/>
            <a:ext cx="736689" cy="672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4797" y="890173"/>
            <a:ext cx="1897377" cy="1043477"/>
          </a:xfrm>
          <a:prstGeom prst="rect">
            <a:avLst/>
          </a:prstGeom>
        </p:spPr>
      </p:pic>
    </p:spTree>
    <p:extLst>
      <p:ext uri="{BB962C8B-B14F-4D97-AF65-F5344CB8AC3E}">
        <p14:creationId xmlns:p14="http://schemas.microsoft.com/office/powerpoint/2010/main" val="190674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Start Skype og logg på</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8756" y="2118167"/>
            <a:ext cx="2651654" cy="3535539"/>
          </a:xfrm>
          <a:ln>
            <a:solidFill>
              <a:schemeClr val="tx1"/>
            </a:solidFill>
          </a:ln>
        </p:spPr>
      </p:pic>
      <p:pic>
        <p:nvPicPr>
          <p:cNvPr id="5"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753" y="2118167"/>
            <a:ext cx="2003034" cy="3560950"/>
          </a:xfrm>
          <a:prstGeom prst="rect">
            <a:avLst/>
          </a:prstGeom>
          <a:ln>
            <a:solidFill>
              <a:schemeClr val="tx1"/>
            </a:solidFill>
          </a:ln>
        </p:spPr>
      </p:pic>
      <p:pic>
        <p:nvPicPr>
          <p:cNvPr id="8" name="Bilde 7"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889" y="1214516"/>
            <a:ext cx="326761" cy="625139"/>
          </a:xfrm>
          <a:prstGeom prst="rect">
            <a:avLst/>
          </a:prstGeom>
        </p:spPr>
      </p:pic>
      <p:pic>
        <p:nvPicPr>
          <p:cNvPr id="12" name="Bilde 11"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5231" y="1052471"/>
            <a:ext cx="598703" cy="787184"/>
          </a:xfrm>
          <a:prstGeom prst="rect">
            <a:avLst/>
          </a:prstGeom>
        </p:spPr>
      </p:pic>
      <p:pic>
        <p:nvPicPr>
          <p:cNvPr id="13" name="Bilde 12"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025" y="924325"/>
            <a:ext cx="1897377" cy="1043477"/>
          </a:xfrm>
          <a:prstGeom prst="rect">
            <a:avLst/>
          </a:prstGeom>
        </p:spPr>
      </p:pic>
      <p:pic>
        <p:nvPicPr>
          <p:cNvPr id="2" name="Bild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8379" y="2118167"/>
            <a:ext cx="5059219" cy="2733071"/>
          </a:xfrm>
          <a:prstGeom prst="rect">
            <a:avLst/>
          </a:prstGeom>
        </p:spPr>
      </p:pic>
      <p:sp>
        <p:nvSpPr>
          <p:cNvPr id="14" name="TekstSylinder 13"/>
          <p:cNvSpPr txBox="1"/>
          <p:nvPr/>
        </p:nvSpPr>
        <p:spPr>
          <a:xfrm>
            <a:off x="6763036" y="2389938"/>
            <a:ext cx="679486" cy="191215"/>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spTree>
    <p:extLst>
      <p:ext uri="{BB962C8B-B14F-4D97-AF65-F5344CB8AC3E}">
        <p14:creationId xmlns:p14="http://schemas.microsoft.com/office/powerpoint/2010/main" val="4100297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30"/>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nb-NO" dirty="0" smtClean="0"/>
              <a:t>Del 2</a:t>
            </a:r>
            <a:endParaRPr lang="nb-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smtClean="0"/>
              <a:t>Utstyr</a:t>
            </a:r>
          </a:p>
        </p:txBody>
      </p:sp>
    </p:spTree>
    <p:extLst>
      <p:ext uri="{BB962C8B-B14F-4D97-AF65-F5344CB8AC3E}">
        <p14:creationId xmlns:p14="http://schemas.microsoft.com/office/powerpoint/2010/main" val="3570758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nb-NO" dirty="0" smtClean="0"/>
              <a:t>Del 6</a:t>
            </a:r>
            <a:endParaRPr lang="nb-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smtClean="0"/>
              <a:t>Finn kontakter</a:t>
            </a:r>
          </a:p>
        </p:txBody>
      </p:sp>
    </p:spTree>
    <p:extLst>
      <p:ext uri="{BB962C8B-B14F-4D97-AF65-F5344CB8AC3E}">
        <p14:creationId xmlns:p14="http://schemas.microsoft.com/office/powerpoint/2010/main" val="1558212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Finn kontakter</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8756" y="2118168"/>
            <a:ext cx="2686378" cy="3581838"/>
          </a:xfrm>
          <a:ln>
            <a:solidFill>
              <a:schemeClr val="tx1"/>
            </a:solidFill>
          </a:ln>
        </p:spPr>
      </p:pic>
      <p:pic>
        <p:nvPicPr>
          <p:cNvPr id="5"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685" y="2118168"/>
            <a:ext cx="2037867" cy="3622876"/>
          </a:xfrm>
          <a:prstGeom prst="rect">
            <a:avLst/>
          </a:prstGeom>
          <a:ln>
            <a:solidFill>
              <a:schemeClr val="tx1"/>
            </a:solidFill>
          </a:ln>
        </p:spPr>
      </p:pic>
      <p:pic>
        <p:nvPicPr>
          <p:cNvPr id="12" name="Bilde 1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889" y="1214516"/>
            <a:ext cx="326761" cy="625139"/>
          </a:xfrm>
          <a:prstGeom prst="rect">
            <a:avLst/>
          </a:prstGeom>
        </p:spPr>
      </p:pic>
      <p:pic>
        <p:nvPicPr>
          <p:cNvPr id="15" name="Bilde 14"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5231" y="1052471"/>
            <a:ext cx="598703" cy="787184"/>
          </a:xfrm>
          <a:prstGeom prst="rect">
            <a:avLst/>
          </a:prstGeom>
        </p:spPr>
      </p:pic>
      <p:pic>
        <p:nvPicPr>
          <p:cNvPr id="16" name="Bilde 15"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025" y="924325"/>
            <a:ext cx="1897377" cy="1043477"/>
          </a:xfrm>
          <a:prstGeom prst="rect">
            <a:avLst/>
          </a:prstGeom>
        </p:spPr>
      </p:pic>
      <p:pic>
        <p:nvPicPr>
          <p:cNvPr id="17" name="Bild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8379" y="2118167"/>
            <a:ext cx="5059219" cy="2733071"/>
          </a:xfrm>
          <a:prstGeom prst="rect">
            <a:avLst/>
          </a:prstGeom>
        </p:spPr>
      </p:pic>
      <p:sp>
        <p:nvSpPr>
          <p:cNvPr id="19" name="TekstSylinder 18"/>
          <p:cNvSpPr txBox="1"/>
          <p:nvPr/>
        </p:nvSpPr>
        <p:spPr>
          <a:xfrm>
            <a:off x="6763036" y="2389938"/>
            <a:ext cx="679486" cy="191215"/>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spTree>
    <p:extLst>
      <p:ext uri="{BB962C8B-B14F-4D97-AF65-F5344CB8AC3E}">
        <p14:creationId xmlns:p14="http://schemas.microsoft.com/office/powerpoint/2010/main" val="2235088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sp>
        <p:nvSpPr>
          <p:cNvPr id="1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Finn kontakter</a:t>
            </a:r>
            <a:endParaRPr lang="nb-NO" dirty="0"/>
          </a:p>
        </p:txBody>
      </p:sp>
      <p:sp>
        <p:nvSpPr>
          <p:cNvPr id="1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18"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8756" y="2118168"/>
            <a:ext cx="2686378" cy="3581838"/>
          </a:xfrm>
          <a:ln>
            <a:solidFill>
              <a:schemeClr val="tx1"/>
            </a:solidFill>
          </a:ln>
        </p:spPr>
      </p:pic>
      <p:pic>
        <p:nvPicPr>
          <p:cNvPr id="19"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685" y="2118168"/>
            <a:ext cx="2037867" cy="3622876"/>
          </a:xfrm>
          <a:prstGeom prst="rect">
            <a:avLst/>
          </a:prstGeom>
          <a:ln>
            <a:solidFill>
              <a:schemeClr val="tx1"/>
            </a:solidFill>
          </a:ln>
        </p:spPr>
      </p:pic>
      <p:sp>
        <p:nvSpPr>
          <p:cNvPr id="9" name="Ellipse 8"/>
          <p:cNvSpPr/>
          <p:nvPr/>
        </p:nvSpPr>
        <p:spPr>
          <a:xfrm>
            <a:off x="2545437" y="2186793"/>
            <a:ext cx="495609" cy="4435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3304486" y="2054109"/>
            <a:ext cx="495609" cy="4435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4" name="Bilde 23"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889" y="1214516"/>
            <a:ext cx="326761" cy="625139"/>
          </a:xfrm>
          <a:prstGeom prst="rect">
            <a:avLst/>
          </a:prstGeom>
        </p:spPr>
      </p:pic>
      <p:pic>
        <p:nvPicPr>
          <p:cNvPr id="25" name="Bilde 24"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5231" y="1052471"/>
            <a:ext cx="598703" cy="787184"/>
          </a:xfrm>
          <a:prstGeom prst="rect">
            <a:avLst/>
          </a:prstGeom>
        </p:spPr>
      </p:pic>
      <p:pic>
        <p:nvPicPr>
          <p:cNvPr id="26" name="Bilde 25"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025" y="924325"/>
            <a:ext cx="1897377" cy="1043477"/>
          </a:xfrm>
          <a:prstGeom prst="rect">
            <a:avLst/>
          </a:prstGeom>
        </p:spPr>
      </p:pic>
      <p:pic>
        <p:nvPicPr>
          <p:cNvPr id="27" name="Bild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8379" y="2118167"/>
            <a:ext cx="5059219" cy="2733071"/>
          </a:xfrm>
          <a:prstGeom prst="rect">
            <a:avLst/>
          </a:prstGeom>
        </p:spPr>
      </p:pic>
      <p:sp>
        <p:nvSpPr>
          <p:cNvPr id="28" name="TekstSylinder 27"/>
          <p:cNvSpPr txBox="1"/>
          <p:nvPr/>
        </p:nvSpPr>
        <p:spPr>
          <a:xfrm>
            <a:off x="6763036" y="2389938"/>
            <a:ext cx="679486" cy="191215"/>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sp>
        <p:nvSpPr>
          <p:cNvPr id="22" name="Ellipse 21"/>
          <p:cNvSpPr/>
          <p:nvPr/>
        </p:nvSpPr>
        <p:spPr>
          <a:xfrm>
            <a:off x="6409011" y="2385438"/>
            <a:ext cx="495609" cy="4435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44099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34725"/>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Finn kontakter</a:t>
            </a:r>
            <a:endParaRPr lang="nb-NO" dirty="0"/>
          </a:p>
        </p:txBody>
      </p:sp>
      <p:sp>
        <p:nvSpPr>
          <p:cNvPr id="9"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20035" y="1913873"/>
            <a:ext cx="2818291" cy="3757722"/>
          </a:xfrm>
          <a:ln>
            <a:solidFill>
              <a:schemeClr val="tx1"/>
            </a:solidFill>
          </a:ln>
        </p:spPr>
      </p:pic>
      <p:pic>
        <p:nvPicPr>
          <p:cNvPr id="3" name="Bilde 2"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5" name="Bilde 4"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pic>
        <p:nvPicPr>
          <p:cNvPr id="6" name="Bild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477" y="1885387"/>
            <a:ext cx="2129742" cy="3786208"/>
          </a:xfrm>
          <a:prstGeom prst="rect">
            <a:avLst/>
          </a:prstGeom>
          <a:ln>
            <a:solidFill>
              <a:schemeClr val="tx1"/>
            </a:solidFill>
          </a:ln>
        </p:spPr>
      </p:pic>
      <p:cxnSp>
        <p:nvCxnSpPr>
          <p:cNvPr id="13" name="Rett pil 12"/>
          <p:cNvCxnSpPr/>
          <p:nvPr/>
        </p:nvCxnSpPr>
        <p:spPr>
          <a:xfrm flipV="1">
            <a:off x="1571114" y="2094915"/>
            <a:ext cx="692662" cy="9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Rett pil 13"/>
          <p:cNvCxnSpPr/>
          <p:nvPr/>
        </p:nvCxnSpPr>
        <p:spPr>
          <a:xfrm flipV="1">
            <a:off x="6414193" y="2210662"/>
            <a:ext cx="692662" cy="9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kstSylinder 10"/>
          <p:cNvSpPr txBox="1"/>
          <p:nvPr/>
        </p:nvSpPr>
        <p:spPr>
          <a:xfrm>
            <a:off x="7510635" y="2100910"/>
            <a:ext cx="923291" cy="230832"/>
          </a:xfrm>
          <a:prstGeom prst="rect">
            <a:avLst/>
          </a:prstGeom>
          <a:solidFill>
            <a:schemeClr val="bg1"/>
          </a:solidFill>
        </p:spPr>
        <p:txBody>
          <a:bodyPr wrap="square" rtlCol="0">
            <a:spAutoFit/>
          </a:bodyPr>
          <a:lstStyle/>
          <a:p>
            <a:r>
              <a:rPr lang="nb-NO" sz="900" dirty="0" smtClean="0">
                <a:latin typeface="+mj-lt"/>
                <a:ea typeface="Arial MT Light" charset="0"/>
                <a:cs typeface="Arial MT Light" charset="0"/>
              </a:rPr>
              <a:t>Ola Nordmann</a:t>
            </a:r>
            <a:endParaRPr lang="nb-NO" sz="900" dirty="0">
              <a:latin typeface="+mj-lt"/>
              <a:ea typeface="Arial MT Light" charset="0"/>
              <a:cs typeface="Arial MT Light" charset="0"/>
            </a:endParaRPr>
          </a:p>
        </p:txBody>
      </p:sp>
      <p:sp>
        <p:nvSpPr>
          <p:cNvPr id="2" name="Rektangel 1"/>
          <p:cNvSpPr/>
          <p:nvPr/>
        </p:nvSpPr>
        <p:spPr>
          <a:xfrm>
            <a:off x="8032829" y="2754775"/>
            <a:ext cx="458973" cy="9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p:cNvPicPr>
            <a:picLocks noChangeAspect="1"/>
          </p:cNvPicPr>
          <p:nvPr/>
        </p:nvPicPr>
        <p:blipFill rotWithShape="1">
          <a:blip r:embed="rId8">
            <a:extLst>
              <a:ext uri="{28A0092B-C50C-407E-A947-70E740481C1C}">
                <a14:useLocalDpi xmlns:a14="http://schemas.microsoft.com/office/drawing/2010/main" val="0"/>
              </a:ext>
            </a:extLst>
          </a:blip>
          <a:srcRect r="58381" b="93422"/>
          <a:stretch/>
        </p:blipFill>
        <p:spPr>
          <a:xfrm>
            <a:off x="2408460" y="1903467"/>
            <a:ext cx="1176917" cy="247240"/>
          </a:xfrm>
          <a:prstGeom prst="rect">
            <a:avLst/>
          </a:prstGeom>
        </p:spPr>
      </p:pic>
      <p:sp>
        <p:nvSpPr>
          <p:cNvPr id="10" name="Rektangel 9"/>
          <p:cNvSpPr/>
          <p:nvPr/>
        </p:nvSpPr>
        <p:spPr>
          <a:xfrm>
            <a:off x="2915893" y="2412767"/>
            <a:ext cx="4194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4871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Finn kontakter</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12" name="Bilde 11"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3" name="Bilde 12"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pic>
        <p:nvPicPr>
          <p:cNvPr id="18" name="Plassholder for innhold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0035" y="1913873"/>
            <a:ext cx="2818291" cy="3757722"/>
          </a:xfrm>
          <a:prstGeom prst="rect">
            <a:avLst/>
          </a:prstGeom>
          <a:ln>
            <a:solidFill>
              <a:schemeClr val="tx1"/>
            </a:solidFill>
          </a:ln>
        </p:spPr>
      </p:pic>
      <p:pic>
        <p:nvPicPr>
          <p:cNvPr id="19" name="Bild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477" y="1885387"/>
            <a:ext cx="2129742" cy="3786208"/>
          </a:xfrm>
          <a:prstGeom prst="rect">
            <a:avLst/>
          </a:prstGeom>
          <a:ln>
            <a:solidFill>
              <a:schemeClr val="tx1"/>
            </a:solidFill>
          </a:ln>
        </p:spPr>
      </p:pic>
      <p:sp>
        <p:nvSpPr>
          <p:cNvPr id="16" name="Ellipse 15"/>
          <p:cNvSpPr/>
          <p:nvPr/>
        </p:nvSpPr>
        <p:spPr>
          <a:xfrm>
            <a:off x="4791919" y="4820459"/>
            <a:ext cx="561818" cy="5028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7256654" y="2419109"/>
            <a:ext cx="2153566" cy="613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p:cNvSpPr txBox="1"/>
          <p:nvPr/>
        </p:nvSpPr>
        <p:spPr>
          <a:xfrm>
            <a:off x="7510635" y="2100910"/>
            <a:ext cx="923291" cy="230832"/>
          </a:xfrm>
          <a:prstGeom prst="rect">
            <a:avLst/>
          </a:prstGeom>
          <a:solidFill>
            <a:schemeClr val="bg1"/>
          </a:solidFill>
        </p:spPr>
        <p:txBody>
          <a:bodyPr wrap="square" rtlCol="0">
            <a:spAutoFit/>
          </a:bodyPr>
          <a:lstStyle/>
          <a:p>
            <a:r>
              <a:rPr lang="nb-NO" sz="900" dirty="0" smtClean="0">
                <a:latin typeface="+mj-lt"/>
                <a:ea typeface="Arial MT Light" charset="0"/>
                <a:cs typeface="Arial MT Light" charset="0"/>
              </a:rPr>
              <a:t>Ola Nordmann</a:t>
            </a:r>
            <a:endParaRPr lang="nb-NO" sz="900" dirty="0">
              <a:latin typeface="+mj-lt"/>
              <a:ea typeface="Arial MT Light" charset="0"/>
              <a:cs typeface="Arial MT Light" charset="0"/>
            </a:endParaRPr>
          </a:p>
        </p:txBody>
      </p:sp>
      <p:sp>
        <p:nvSpPr>
          <p:cNvPr id="15" name="Rektangel 14"/>
          <p:cNvSpPr/>
          <p:nvPr/>
        </p:nvSpPr>
        <p:spPr>
          <a:xfrm>
            <a:off x="8032829" y="2754775"/>
            <a:ext cx="458973" cy="9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p:cNvPicPr>
            <a:picLocks noChangeAspect="1"/>
          </p:cNvPicPr>
          <p:nvPr/>
        </p:nvPicPr>
        <p:blipFill rotWithShape="1">
          <a:blip r:embed="rId8">
            <a:extLst>
              <a:ext uri="{28A0092B-C50C-407E-A947-70E740481C1C}">
                <a14:useLocalDpi xmlns:a14="http://schemas.microsoft.com/office/drawing/2010/main" val="0"/>
              </a:ext>
            </a:extLst>
          </a:blip>
          <a:srcRect r="58381" b="93422"/>
          <a:stretch/>
        </p:blipFill>
        <p:spPr>
          <a:xfrm>
            <a:off x="2408460" y="1903467"/>
            <a:ext cx="1176917" cy="247240"/>
          </a:xfrm>
          <a:prstGeom prst="rect">
            <a:avLst/>
          </a:prstGeom>
        </p:spPr>
      </p:pic>
      <p:sp>
        <p:nvSpPr>
          <p:cNvPr id="2" name="Rektangel 1"/>
          <p:cNvSpPr/>
          <p:nvPr/>
        </p:nvSpPr>
        <p:spPr>
          <a:xfrm>
            <a:off x="2916820" y="2407534"/>
            <a:ext cx="289367" cy="11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537365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Finn kontakter</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55199" y="1913873"/>
            <a:ext cx="2988133" cy="3984178"/>
          </a:xfrm>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0476" y="1913873"/>
            <a:ext cx="2120230" cy="3769297"/>
          </a:xfrm>
          <a:prstGeom prst="rect">
            <a:avLst/>
          </a:prstGeom>
          <a:ln>
            <a:solidFill>
              <a:schemeClr val="tx1"/>
            </a:solidFill>
          </a:ln>
        </p:spPr>
      </p:pic>
      <p:pic>
        <p:nvPicPr>
          <p:cNvPr id="11" name="Bilde 10"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2" name="Bilde 11"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sp>
        <p:nvSpPr>
          <p:cNvPr id="16" name="Rektangel 15"/>
          <p:cNvSpPr/>
          <p:nvPr/>
        </p:nvSpPr>
        <p:spPr>
          <a:xfrm>
            <a:off x="7338349" y="2395959"/>
            <a:ext cx="740780" cy="19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p:nvSpPr>
        <p:spPr>
          <a:xfrm>
            <a:off x="7697165" y="2754776"/>
            <a:ext cx="740780" cy="127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p:cNvSpPr txBox="1"/>
          <p:nvPr/>
        </p:nvSpPr>
        <p:spPr>
          <a:xfrm>
            <a:off x="7594333" y="2702912"/>
            <a:ext cx="923291" cy="230832"/>
          </a:xfrm>
          <a:prstGeom prst="rect">
            <a:avLst/>
          </a:prstGeom>
          <a:noFill/>
        </p:spPr>
        <p:txBody>
          <a:bodyPr wrap="square" rtlCol="0">
            <a:spAutoFit/>
          </a:bodyPr>
          <a:lstStyle/>
          <a:p>
            <a:r>
              <a:rPr lang="nb-NO" sz="900" dirty="0" smtClean="0">
                <a:solidFill>
                  <a:srgbClr val="0F8AB6"/>
                </a:solidFill>
                <a:latin typeface="+mj-lt"/>
                <a:ea typeface="Arial MT Light" charset="0"/>
                <a:cs typeface="Arial MT Light" charset="0"/>
              </a:rPr>
              <a:t>Ola Nordmann</a:t>
            </a:r>
            <a:endParaRPr lang="nb-NO" sz="900" dirty="0">
              <a:solidFill>
                <a:srgbClr val="0F8AB6"/>
              </a:solidFill>
              <a:latin typeface="+mj-lt"/>
              <a:ea typeface="Arial MT Light" charset="0"/>
              <a:cs typeface="Arial MT Light" charset="0"/>
            </a:endParaRPr>
          </a:p>
        </p:txBody>
      </p:sp>
      <p:sp>
        <p:nvSpPr>
          <p:cNvPr id="18" name="TekstSylinder 17"/>
          <p:cNvSpPr txBox="1"/>
          <p:nvPr/>
        </p:nvSpPr>
        <p:spPr>
          <a:xfrm>
            <a:off x="7405725" y="2429525"/>
            <a:ext cx="923291" cy="230832"/>
          </a:xfrm>
          <a:prstGeom prst="rect">
            <a:avLst/>
          </a:prstGeom>
          <a:noFill/>
        </p:spPr>
        <p:txBody>
          <a:bodyPr wrap="square" rtlCol="0">
            <a:spAutoFit/>
          </a:bodyPr>
          <a:lstStyle/>
          <a:p>
            <a:r>
              <a:rPr lang="nb-NO" sz="900" dirty="0" err="1" smtClean="0">
                <a:solidFill>
                  <a:schemeClr val="bg2">
                    <a:lumMod val="75000"/>
                  </a:schemeClr>
                </a:solidFill>
                <a:ea typeface="Arial MT Light" charset="0"/>
                <a:cs typeface="Arial MT Light" charset="0"/>
              </a:rPr>
              <a:t>olanordmann</a:t>
            </a:r>
            <a:endParaRPr lang="nb-NO" sz="900" dirty="0">
              <a:solidFill>
                <a:schemeClr val="bg2">
                  <a:lumMod val="75000"/>
                </a:schemeClr>
              </a:solidFill>
              <a:ea typeface="Arial MT Light" charset="0"/>
              <a:cs typeface="Arial MT Light" charset="0"/>
            </a:endParaRPr>
          </a:p>
        </p:txBody>
      </p:sp>
      <p:sp>
        <p:nvSpPr>
          <p:cNvPr id="2" name="Rektangel 1"/>
          <p:cNvSpPr/>
          <p:nvPr/>
        </p:nvSpPr>
        <p:spPr>
          <a:xfrm>
            <a:off x="2975599" y="3391149"/>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p:cNvSpPr/>
          <p:nvPr/>
        </p:nvSpPr>
        <p:spPr>
          <a:xfrm>
            <a:off x="2997843" y="3665054"/>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p:cNvSpPr/>
          <p:nvPr/>
        </p:nvSpPr>
        <p:spPr>
          <a:xfrm>
            <a:off x="2997843" y="3910709"/>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p:cNvSpPr/>
          <p:nvPr/>
        </p:nvSpPr>
        <p:spPr>
          <a:xfrm>
            <a:off x="2997843" y="4164419"/>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p:cNvSpPr/>
          <p:nvPr/>
        </p:nvSpPr>
        <p:spPr>
          <a:xfrm>
            <a:off x="2997843" y="4417652"/>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p:cNvSpPr/>
          <p:nvPr/>
        </p:nvSpPr>
        <p:spPr>
          <a:xfrm>
            <a:off x="2997843" y="4667827"/>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p:cNvSpPr/>
          <p:nvPr/>
        </p:nvSpPr>
        <p:spPr>
          <a:xfrm>
            <a:off x="2997843" y="4921981"/>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p:cNvSpPr/>
          <p:nvPr/>
        </p:nvSpPr>
        <p:spPr>
          <a:xfrm>
            <a:off x="2997843" y="3100985"/>
            <a:ext cx="751422" cy="19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p:cNvSpPr txBox="1"/>
          <p:nvPr/>
        </p:nvSpPr>
        <p:spPr>
          <a:xfrm>
            <a:off x="2939968" y="3083372"/>
            <a:ext cx="923291" cy="307777"/>
          </a:xfrm>
          <a:prstGeom prst="rect">
            <a:avLst/>
          </a:prstGeom>
          <a:noFill/>
        </p:spPr>
        <p:txBody>
          <a:bodyPr wrap="square" rtlCol="0">
            <a:spAutoFit/>
          </a:bodyPr>
          <a:lstStyle/>
          <a:p>
            <a:r>
              <a:rPr lang="nb-NO" sz="700" dirty="0" smtClean="0">
                <a:latin typeface="+mj-lt"/>
                <a:ea typeface="Arial MT Light" charset="0"/>
                <a:cs typeface="Arial MT Light" charset="0"/>
              </a:rPr>
              <a:t>Ola Nordmann</a:t>
            </a:r>
          </a:p>
          <a:p>
            <a:r>
              <a:rPr lang="nb-NO" sz="700" dirty="0" smtClean="0">
                <a:solidFill>
                  <a:schemeClr val="bg1">
                    <a:lumMod val="65000"/>
                  </a:schemeClr>
                </a:solidFill>
                <a:latin typeface="+mj-lt"/>
                <a:ea typeface="Arial MT Light" charset="0"/>
                <a:cs typeface="Arial MT Light" charset="0"/>
              </a:rPr>
              <a:t>Oslo, Norge</a:t>
            </a:r>
            <a:endParaRPr lang="nb-NO" sz="700" dirty="0">
              <a:solidFill>
                <a:schemeClr val="bg1">
                  <a:lumMod val="65000"/>
                </a:schemeClr>
              </a:solidFill>
              <a:latin typeface="+mj-lt"/>
              <a:ea typeface="Arial MT Light" charset="0"/>
              <a:cs typeface="Arial MT Light" charset="0"/>
            </a:endParaRPr>
          </a:p>
        </p:txBody>
      </p:sp>
      <p:pic>
        <p:nvPicPr>
          <p:cNvPr id="3" name="Bild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977" y="4108402"/>
            <a:ext cx="214784" cy="206755"/>
          </a:xfrm>
          <a:prstGeom prst="rect">
            <a:avLst/>
          </a:prstGeom>
        </p:spPr>
      </p:pic>
      <p:pic>
        <p:nvPicPr>
          <p:cNvPr id="27" name="Bild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977" y="4367445"/>
            <a:ext cx="214784" cy="206755"/>
          </a:xfrm>
          <a:prstGeom prst="rect">
            <a:avLst/>
          </a:prstGeom>
        </p:spPr>
      </p:pic>
      <p:pic>
        <p:nvPicPr>
          <p:cNvPr id="28" name="Bild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8335" y="4873705"/>
            <a:ext cx="214784" cy="206755"/>
          </a:xfrm>
          <a:prstGeom prst="rect">
            <a:avLst/>
          </a:prstGeom>
        </p:spPr>
      </p:pic>
      <p:pic>
        <p:nvPicPr>
          <p:cNvPr id="29" name="Bild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977" y="3101814"/>
            <a:ext cx="214784" cy="206755"/>
          </a:xfrm>
          <a:prstGeom prst="rect">
            <a:avLst/>
          </a:prstGeom>
        </p:spPr>
      </p:pic>
      <p:pic>
        <p:nvPicPr>
          <p:cNvPr id="30" name="Bild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6414" y="2733486"/>
            <a:ext cx="298671" cy="287506"/>
          </a:xfrm>
          <a:prstGeom prst="rect">
            <a:avLst/>
          </a:prstGeom>
        </p:spPr>
      </p:pic>
      <p:sp>
        <p:nvSpPr>
          <p:cNvPr id="31" name="TekstSylinder 30"/>
          <p:cNvSpPr txBox="1"/>
          <p:nvPr/>
        </p:nvSpPr>
        <p:spPr>
          <a:xfrm>
            <a:off x="2748335" y="2862974"/>
            <a:ext cx="923291" cy="184666"/>
          </a:xfrm>
          <a:prstGeom prst="rect">
            <a:avLst/>
          </a:prstGeom>
          <a:noFill/>
        </p:spPr>
        <p:txBody>
          <a:bodyPr wrap="square" rtlCol="0">
            <a:spAutoFit/>
          </a:bodyPr>
          <a:lstStyle/>
          <a:p>
            <a:r>
              <a:rPr lang="nb-NO" sz="600" dirty="0" smtClean="0">
                <a:latin typeface="+mj-lt"/>
                <a:ea typeface="Arial MT Light" charset="0"/>
                <a:cs typeface="Arial MT Light" charset="0"/>
              </a:rPr>
              <a:t>Nordmann</a:t>
            </a:r>
          </a:p>
        </p:txBody>
      </p:sp>
      <p:sp>
        <p:nvSpPr>
          <p:cNvPr id="32" name="TekstSylinder 31"/>
          <p:cNvSpPr txBox="1"/>
          <p:nvPr/>
        </p:nvSpPr>
        <p:spPr>
          <a:xfrm>
            <a:off x="2297331" y="1982702"/>
            <a:ext cx="923291" cy="184666"/>
          </a:xfrm>
          <a:prstGeom prst="rect">
            <a:avLst/>
          </a:prstGeom>
          <a:noFill/>
        </p:spPr>
        <p:txBody>
          <a:bodyPr wrap="square" rtlCol="0">
            <a:spAutoFit/>
          </a:bodyPr>
          <a:lstStyle/>
          <a:p>
            <a:r>
              <a:rPr lang="nb-NO" sz="600" dirty="0" smtClean="0">
                <a:solidFill>
                  <a:schemeClr val="bg1"/>
                </a:solidFill>
                <a:latin typeface="+mj-lt"/>
                <a:ea typeface="Arial MT Light" charset="0"/>
                <a:cs typeface="Arial MT Light" charset="0"/>
              </a:rPr>
              <a:t>Nordmann</a:t>
            </a:r>
          </a:p>
        </p:txBody>
      </p:sp>
      <p:sp>
        <p:nvSpPr>
          <p:cNvPr id="6" name="Rektangel 5"/>
          <p:cNvSpPr/>
          <p:nvPr/>
        </p:nvSpPr>
        <p:spPr>
          <a:xfrm>
            <a:off x="2782127" y="2442259"/>
            <a:ext cx="377762"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995670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Finn kontakter</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8993" y="1913873"/>
            <a:ext cx="3087403" cy="4116537"/>
          </a:xfrm>
          <a:ln>
            <a:solidFill>
              <a:schemeClr val="tx1"/>
            </a:solidFill>
          </a:ln>
        </p:spPr>
      </p:pic>
      <p:pic>
        <p:nvPicPr>
          <p:cNvPr id="3" name="Bild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291" y="1894025"/>
            <a:ext cx="2150927" cy="3823869"/>
          </a:xfrm>
          <a:prstGeom prst="rect">
            <a:avLst/>
          </a:prstGeom>
          <a:ln>
            <a:solidFill>
              <a:schemeClr val="tx1"/>
            </a:solidFill>
          </a:ln>
        </p:spPr>
      </p:pic>
      <p:sp>
        <p:nvSpPr>
          <p:cNvPr id="8" name="Ellipse 7"/>
          <p:cNvSpPr/>
          <p:nvPr/>
        </p:nvSpPr>
        <p:spPr>
          <a:xfrm>
            <a:off x="7164729" y="4055623"/>
            <a:ext cx="2349661" cy="497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3" name="Bilde 12"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sp>
        <p:nvSpPr>
          <p:cNvPr id="2" name="Rektangel 1"/>
          <p:cNvSpPr/>
          <p:nvPr/>
        </p:nvSpPr>
        <p:spPr>
          <a:xfrm>
            <a:off x="3310359" y="3498181"/>
            <a:ext cx="1018573" cy="182567"/>
          </a:xfrm>
          <a:prstGeom prst="rect">
            <a:avLst/>
          </a:prstGeom>
          <a:solidFill>
            <a:srgbClr val="FF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p:cNvSpPr txBox="1"/>
          <p:nvPr/>
        </p:nvSpPr>
        <p:spPr>
          <a:xfrm>
            <a:off x="3357999" y="3415221"/>
            <a:ext cx="923291" cy="323165"/>
          </a:xfrm>
          <a:prstGeom prst="rect">
            <a:avLst/>
          </a:prstGeom>
          <a:noFill/>
        </p:spPr>
        <p:txBody>
          <a:bodyPr wrap="square" rtlCol="0">
            <a:spAutoFit/>
          </a:bodyPr>
          <a:lstStyle/>
          <a:p>
            <a:pPr algn="ctr"/>
            <a:r>
              <a:rPr lang="nb-NO" sz="900" dirty="0" smtClean="0">
                <a:latin typeface="+mj-lt"/>
                <a:ea typeface="Arial MT Light" charset="0"/>
                <a:cs typeface="Arial MT Light" charset="0"/>
              </a:rPr>
              <a:t>Ola Nordmann</a:t>
            </a:r>
          </a:p>
          <a:p>
            <a:pPr algn="ctr"/>
            <a:r>
              <a:rPr lang="nb-NO" sz="600" dirty="0" smtClean="0">
                <a:latin typeface="+mj-lt"/>
                <a:ea typeface="Arial MT Light" charset="0"/>
                <a:cs typeface="Arial MT Light" charset="0"/>
              </a:rPr>
              <a:t>Oslo, Norge</a:t>
            </a:r>
            <a:endParaRPr lang="nb-NO" sz="600" dirty="0">
              <a:latin typeface="+mj-lt"/>
              <a:ea typeface="Arial MT Light" charset="0"/>
              <a:cs typeface="Arial MT Light" charset="0"/>
            </a:endParaRPr>
          </a:p>
        </p:txBody>
      </p:sp>
      <p:sp>
        <p:nvSpPr>
          <p:cNvPr id="5" name="Rektangel 4"/>
          <p:cNvSpPr/>
          <p:nvPr/>
        </p:nvSpPr>
        <p:spPr>
          <a:xfrm>
            <a:off x="7465672" y="3759658"/>
            <a:ext cx="659755" cy="198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p:cNvSpPr/>
          <p:nvPr/>
        </p:nvSpPr>
        <p:spPr>
          <a:xfrm>
            <a:off x="3113725" y="3599681"/>
            <a:ext cx="1363293" cy="4443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p:cNvSpPr txBox="1"/>
          <p:nvPr/>
        </p:nvSpPr>
        <p:spPr>
          <a:xfrm>
            <a:off x="7506550" y="2100697"/>
            <a:ext cx="923291" cy="230832"/>
          </a:xfrm>
          <a:prstGeom prst="rect">
            <a:avLst/>
          </a:prstGeom>
          <a:solidFill>
            <a:schemeClr val="bg1"/>
          </a:solidFill>
        </p:spPr>
        <p:txBody>
          <a:bodyPr wrap="square" rtlCol="0">
            <a:spAutoFit/>
          </a:bodyPr>
          <a:lstStyle/>
          <a:p>
            <a:pPr algn="ctr"/>
            <a:r>
              <a:rPr lang="nb-NO" sz="900" b="1" dirty="0" smtClean="0">
                <a:solidFill>
                  <a:srgbClr val="0F8AB6"/>
                </a:solidFill>
                <a:latin typeface="Calibri" charset="0"/>
                <a:ea typeface="Calibri" charset="0"/>
                <a:cs typeface="Calibri" charset="0"/>
              </a:rPr>
              <a:t>Ola Nordmann</a:t>
            </a:r>
          </a:p>
        </p:txBody>
      </p:sp>
      <p:sp>
        <p:nvSpPr>
          <p:cNvPr id="18" name="TekstSylinder 17"/>
          <p:cNvSpPr txBox="1"/>
          <p:nvPr/>
        </p:nvSpPr>
        <p:spPr>
          <a:xfrm>
            <a:off x="7328645" y="3749960"/>
            <a:ext cx="796782" cy="215444"/>
          </a:xfrm>
          <a:prstGeom prst="rect">
            <a:avLst/>
          </a:prstGeom>
          <a:solidFill>
            <a:schemeClr val="bg1"/>
          </a:solidFill>
        </p:spPr>
        <p:txBody>
          <a:bodyPr wrap="square" rtlCol="0">
            <a:spAutoFit/>
          </a:bodyPr>
          <a:lstStyle/>
          <a:p>
            <a:pPr algn="r"/>
            <a:r>
              <a:rPr lang="nb-NO" sz="800" dirty="0" smtClean="0">
                <a:solidFill>
                  <a:schemeClr val="bg2">
                    <a:lumMod val="75000"/>
                  </a:schemeClr>
                </a:solidFill>
                <a:latin typeface="+mj-lt"/>
                <a:ea typeface="Calibri" charset="0"/>
                <a:cs typeface="Calibri" charset="0"/>
              </a:rPr>
              <a:t>Ola Nordmann</a:t>
            </a:r>
          </a:p>
        </p:txBody>
      </p:sp>
      <p:sp>
        <p:nvSpPr>
          <p:cNvPr id="19" name="TekstSylinder 18"/>
          <p:cNvSpPr txBox="1"/>
          <p:nvPr/>
        </p:nvSpPr>
        <p:spPr>
          <a:xfrm>
            <a:off x="2343631" y="1994277"/>
            <a:ext cx="923291" cy="184666"/>
          </a:xfrm>
          <a:prstGeom prst="rect">
            <a:avLst/>
          </a:prstGeom>
          <a:noFill/>
        </p:spPr>
        <p:txBody>
          <a:bodyPr wrap="square" rtlCol="0">
            <a:spAutoFit/>
          </a:bodyPr>
          <a:lstStyle/>
          <a:p>
            <a:r>
              <a:rPr lang="nb-NO" sz="600" dirty="0" smtClean="0">
                <a:solidFill>
                  <a:schemeClr val="bg1"/>
                </a:solidFill>
                <a:latin typeface="+mj-lt"/>
                <a:ea typeface="Arial MT Light" charset="0"/>
                <a:cs typeface="Arial MT Light" charset="0"/>
              </a:rPr>
              <a:t>Nordmann</a:t>
            </a:r>
          </a:p>
        </p:txBody>
      </p:sp>
      <p:sp>
        <p:nvSpPr>
          <p:cNvPr id="22" name="Rektangel 21"/>
          <p:cNvSpPr/>
          <p:nvPr/>
        </p:nvSpPr>
        <p:spPr>
          <a:xfrm>
            <a:off x="2828427" y="2453834"/>
            <a:ext cx="377762"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ekstSylinder 22"/>
          <p:cNvSpPr txBox="1"/>
          <p:nvPr/>
        </p:nvSpPr>
        <p:spPr>
          <a:xfrm>
            <a:off x="2744543" y="4072877"/>
            <a:ext cx="923291" cy="184666"/>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nordmann</a:t>
            </a:r>
          </a:p>
        </p:txBody>
      </p:sp>
      <p:pic>
        <p:nvPicPr>
          <p:cNvPr id="6" name="Bild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8529" y="3210445"/>
            <a:ext cx="476546" cy="458730"/>
          </a:xfrm>
          <a:prstGeom prst="rect">
            <a:avLst/>
          </a:prstGeom>
        </p:spPr>
      </p:pic>
    </p:spTree>
    <p:extLst>
      <p:ext uri="{BB962C8B-B14F-4D97-AF65-F5344CB8AC3E}">
        <p14:creationId xmlns:p14="http://schemas.microsoft.com/office/powerpoint/2010/main" val="555272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0"/>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Finn kontakter</a:t>
            </a:r>
            <a:endParaRPr lang="nb-NO" dirty="0"/>
          </a:p>
        </p:txBody>
      </p:sp>
      <p:sp>
        <p:nvSpPr>
          <p:cNvPr id="9"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3" name="Bilde 2"/>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268901" y="1894026"/>
            <a:ext cx="2118167" cy="3765630"/>
          </a:xfrm>
          <a:prstGeom prst="rect">
            <a:avLst/>
          </a:prstGeom>
          <a:ln>
            <a:solidFill>
              <a:schemeClr val="tx1"/>
            </a:solidFill>
          </a:ln>
        </p:spPr>
      </p:pic>
      <p:pic>
        <p:nvPicPr>
          <p:cNvPr id="10" name="Bilde 9"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1" name="Bilde 10"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sp>
        <p:nvSpPr>
          <p:cNvPr id="12" name="TekstSylinder 11"/>
          <p:cNvSpPr txBox="1"/>
          <p:nvPr/>
        </p:nvSpPr>
        <p:spPr>
          <a:xfrm>
            <a:off x="7506550" y="2089122"/>
            <a:ext cx="923291" cy="230832"/>
          </a:xfrm>
          <a:prstGeom prst="rect">
            <a:avLst/>
          </a:prstGeom>
          <a:solidFill>
            <a:schemeClr val="bg1"/>
          </a:solidFill>
        </p:spPr>
        <p:txBody>
          <a:bodyPr wrap="square" rtlCol="0">
            <a:spAutoFit/>
          </a:bodyPr>
          <a:lstStyle/>
          <a:p>
            <a:pPr algn="ctr"/>
            <a:r>
              <a:rPr lang="nb-NO" sz="900" b="1" dirty="0" smtClean="0">
                <a:solidFill>
                  <a:srgbClr val="0F8AB6"/>
                </a:solidFill>
                <a:latin typeface="Calibri" charset="0"/>
                <a:ea typeface="Calibri" charset="0"/>
                <a:cs typeface="Calibri" charset="0"/>
              </a:rPr>
              <a:t>Ola Nordmann</a:t>
            </a:r>
          </a:p>
        </p:txBody>
      </p:sp>
      <p:sp>
        <p:nvSpPr>
          <p:cNvPr id="6" name="Rektangel 5"/>
          <p:cNvSpPr/>
          <p:nvPr/>
        </p:nvSpPr>
        <p:spPr>
          <a:xfrm>
            <a:off x="2870522" y="2639606"/>
            <a:ext cx="35881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p:cNvSpPr txBox="1"/>
          <p:nvPr/>
        </p:nvSpPr>
        <p:spPr>
          <a:xfrm>
            <a:off x="1670499" y="3259624"/>
            <a:ext cx="891799" cy="200055"/>
          </a:xfrm>
          <a:prstGeom prst="rect">
            <a:avLst/>
          </a:prstGeom>
          <a:noFill/>
        </p:spPr>
        <p:txBody>
          <a:bodyPr wrap="square" rtlCol="0">
            <a:spAutoFit/>
          </a:bodyPr>
          <a:lstStyle/>
          <a:p>
            <a:pPr algn="ctr"/>
            <a:r>
              <a:rPr lang="nb-NO" sz="700" b="1" dirty="0" smtClean="0">
                <a:solidFill>
                  <a:schemeClr val="bg1"/>
                </a:solidFill>
                <a:latin typeface="+mj-lt"/>
                <a:ea typeface="Calibri" charset="0"/>
                <a:cs typeface="Calibri" charset="0"/>
              </a:rPr>
              <a:t>Nordmann</a:t>
            </a:r>
          </a:p>
        </p:txBody>
      </p:sp>
      <p:pic>
        <p:nvPicPr>
          <p:cNvPr id="21" name="Bild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0752" y="1913873"/>
            <a:ext cx="2827855" cy="3758542"/>
          </a:xfrm>
          <a:prstGeom prst="rect">
            <a:avLst/>
          </a:prstGeom>
        </p:spPr>
      </p:pic>
    </p:spTree>
    <p:extLst>
      <p:ext uri="{BB962C8B-B14F-4D97-AF65-F5344CB8AC3E}">
        <p14:creationId xmlns:p14="http://schemas.microsoft.com/office/powerpoint/2010/main" val="16325072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nb-NO" dirty="0" smtClean="0"/>
              <a:t>Del 7</a:t>
            </a:r>
            <a:endParaRPr lang="nb-NO" dirty="0"/>
          </a:p>
        </p:txBody>
      </p:sp>
      <p:sp>
        <p:nvSpPr>
          <p:cNvPr id="6" name="Plassholder for tekst 2"/>
          <p:cNvSpPr txBox="1">
            <a:spLocks/>
          </p:cNvSpPr>
          <p:nvPr/>
        </p:nvSpPr>
        <p:spPr>
          <a:xfrm>
            <a:off x="4071131" y="2347485"/>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smtClean="0"/>
              <a:t>Ring eller motta en samtale</a:t>
            </a:r>
          </a:p>
        </p:txBody>
      </p:sp>
    </p:spTree>
    <p:extLst>
      <p:ext uri="{BB962C8B-B14F-4D97-AF65-F5344CB8AC3E}">
        <p14:creationId xmlns:p14="http://schemas.microsoft.com/office/powerpoint/2010/main" val="33358677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7" name="Rektangel 6"/>
          <p:cNvSpPr/>
          <p:nvPr/>
        </p:nvSpPr>
        <p:spPr>
          <a:xfrm>
            <a:off x="2631518" y="2273234"/>
            <a:ext cx="784852" cy="200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4734045" y="1875099"/>
            <a:ext cx="601884" cy="150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4965537" y="2231530"/>
            <a:ext cx="416689" cy="100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Rektangel 10"/>
          <p:cNvSpPr/>
          <p:nvPr/>
        </p:nvSpPr>
        <p:spPr>
          <a:xfrm>
            <a:off x="6208941" y="4502097"/>
            <a:ext cx="608547" cy="8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9" name="Bild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036" y="1494079"/>
            <a:ext cx="2904638" cy="3860595"/>
          </a:xfrm>
          <a:prstGeom prst="rect">
            <a:avLst/>
          </a:prstGeom>
        </p:spPr>
      </p:pic>
    </p:spTree>
    <p:extLst>
      <p:ext uri="{BB962C8B-B14F-4D97-AF65-F5344CB8AC3E}">
        <p14:creationId xmlns:p14="http://schemas.microsoft.com/office/powerpoint/2010/main" val="3867148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Utstyr</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cxnSp>
        <p:nvCxnSpPr>
          <p:cNvPr id="20" name="Rett pil 19"/>
          <p:cNvCxnSpPr/>
          <p:nvPr/>
        </p:nvCxnSpPr>
        <p:spPr>
          <a:xfrm flipV="1">
            <a:off x="5310779" y="3342424"/>
            <a:ext cx="873672" cy="900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Rett pil 20"/>
          <p:cNvCxnSpPr/>
          <p:nvPr/>
        </p:nvCxnSpPr>
        <p:spPr>
          <a:xfrm flipH="1" flipV="1">
            <a:off x="5310779" y="2973963"/>
            <a:ext cx="873672" cy="900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8" name="Gruppe 7"/>
          <p:cNvGrpSpPr/>
          <p:nvPr/>
        </p:nvGrpSpPr>
        <p:grpSpPr>
          <a:xfrm>
            <a:off x="3501599" y="1616387"/>
            <a:ext cx="1350154" cy="3603796"/>
            <a:chOff x="3148566" y="1332772"/>
            <a:chExt cx="1574157" cy="4201699"/>
          </a:xfrm>
        </p:grpSpPr>
        <p:pic>
          <p:nvPicPr>
            <p:cNvPr id="18" name="Bilde 17" descr="man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566" y="1332772"/>
              <a:ext cx="1574157" cy="4201699"/>
            </a:xfrm>
            <a:prstGeom prst="rect">
              <a:avLst/>
            </a:prstGeom>
          </p:spPr>
        </p:pic>
        <p:sp>
          <p:nvSpPr>
            <p:cNvPr id="5" name="Ellipse 4"/>
            <p:cNvSpPr/>
            <p:nvPr/>
          </p:nvSpPr>
          <p:spPr>
            <a:xfrm>
              <a:off x="3927396" y="1724903"/>
              <a:ext cx="181617" cy="1816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rekant 6"/>
            <p:cNvSpPr/>
            <p:nvPr/>
          </p:nvSpPr>
          <p:spPr>
            <a:xfrm rot="16200000" flipH="1">
              <a:off x="3949542" y="1898518"/>
              <a:ext cx="454091" cy="40578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4" name="Gruppe 23"/>
          <p:cNvGrpSpPr/>
          <p:nvPr/>
        </p:nvGrpSpPr>
        <p:grpSpPr>
          <a:xfrm>
            <a:off x="6721782" y="2080910"/>
            <a:ext cx="1632196" cy="2146035"/>
            <a:chOff x="6635013" y="1641655"/>
            <a:chExt cx="2532137" cy="3329291"/>
          </a:xfrm>
        </p:grpSpPr>
        <p:pic>
          <p:nvPicPr>
            <p:cNvPr id="15" name="Bilde 14"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013" y="1641655"/>
              <a:ext cx="2532137" cy="3329291"/>
            </a:xfrm>
            <a:prstGeom prst="rect">
              <a:avLst/>
            </a:prstGeom>
          </p:spPr>
        </p:pic>
        <p:pic>
          <p:nvPicPr>
            <p:cNvPr id="4" name="Bild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4321" y="2266238"/>
              <a:ext cx="1493520" cy="2334768"/>
            </a:xfrm>
            <a:prstGeom prst="rect">
              <a:avLst/>
            </a:prstGeom>
          </p:spPr>
        </p:pic>
        <p:sp>
          <p:nvSpPr>
            <p:cNvPr id="22" name="Ellipse 21"/>
            <p:cNvSpPr/>
            <p:nvPr/>
          </p:nvSpPr>
          <p:spPr>
            <a:xfrm flipH="1">
              <a:off x="7669023" y="2612069"/>
              <a:ext cx="181617" cy="1816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Trekant 22"/>
            <p:cNvSpPr/>
            <p:nvPr/>
          </p:nvSpPr>
          <p:spPr>
            <a:xfrm rot="5400000">
              <a:off x="7441978" y="2774109"/>
              <a:ext cx="454091" cy="40578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4434328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10" name="Bilde 9"/>
          <p:cNvPicPr>
            <a:picLocks noChangeAspect="1"/>
          </p:cNvPicPr>
          <p:nvPr/>
        </p:nvPicPr>
        <p:blipFill rotWithShape="1">
          <a:blip r:embed="rId4">
            <a:extLst>
              <a:ext uri="{28A0092B-C50C-407E-A947-70E740481C1C}">
                <a14:useLocalDpi xmlns:a14="http://schemas.microsoft.com/office/drawing/2010/main" val="0"/>
              </a:ext>
            </a:extLst>
          </a:blip>
          <a:srcRect t="-1" r="-172" b="40158"/>
          <a:stretch/>
        </p:blipFill>
        <p:spPr>
          <a:xfrm>
            <a:off x="3176827" y="1641684"/>
            <a:ext cx="5816701" cy="4618557"/>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3" name="Ellipse 2"/>
          <p:cNvSpPr/>
          <p:nvPr/>
        </p:nvSpPr>
        <p:spPr>
          <a:xfrm>
            <a:off x="3067292" y="2362117"/>
            <a:ext cx="1620454" cy="571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Ellipse 8"/>
          <p:cNvSpPr/>
          <p:nvPr/>
        </p:nvSpPr>
        <p:spPr>
          <a:xfrm>
            <a:off x="7948018" y="1769006"/>
            <a:ext cx="559373" cy="4186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08379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9" name="Bilde 8"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0002" y="1674600"/>
            <a:ext cx="2307929" cy="3094892"/>
          </a:xfrm>
          <a:prstGeom prst="rect">
            <a:avLst/>
          </a:prstGeom>
        </p:spPr>
      </p:pic>
      <p:pic>
        <p:nvPicPr>
          <p:cNvPr id="10" name="Bilde 9"/>
          <p:cNvPicPr>
            <a:picLocks noChangeAspect="1"/>
          </p:cNvPicPr>
          <p:nvPr/>
        </p:nvPicPr>
        <p:blipFill>
          <a:blip r:embed="rId5"/>
          <a:stretch>
            <a:fillRect/>
          </a:stretch>
        </p:blipFill>
        <p:spPr>
          <a:xfrm>
            <a:off x="8568076" y="2291787"/>
            <a:ext cx="809168" cy="1765076"/>
          </a:xfrm>
          <a:prstGeom prst="rect">
            <a:avLst/>
          </a:prstGeom>
        </p:spPr>
      </p:pic>
      <p:pic>
        <p:nvPicPr>
          <p:cNvPr id="2" name="Bild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67055">
            <a:off x="3554082" y="2363162"/>
            <a:ext cx="373857" cy="1339087"/>
          </a:xfrm>
          <a:prstGeom prst="rect">
            <a:avLst/>
          </a:prstGeom>
        </p:spPr>
      </p:pic>
      <p:pic>
        <p:nvPicPr>
          <p:cNvPr id="3" name="Bild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7798" y="2810398"/>
            <a:ext cx="1188556" cy="533989"/>
          </a:xfrm>
          <a:prstGeom prst="rect">
            <a:avLst/>
          </a:prstGeom>
        </p:spPr>
      </p:pic>
      <p:pic>
        <p:nvPicPr>
          <p:cNvPr id="20" name="Bilde 19"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776" y="2139814"/>
            <a:ext cx="4697134" cy="5870176"/>
          </a:xfrm>
          <a:prstGeom prst="rect">
            <a:avLst/>
          </a:prstGeom>
        </p:spPr>
      </p:pic>
      <p:pic>
        <p:nvPicPr>
          <p:cNvPr id="5" name="Bild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7045" y="1980010"/>
            <a:ext cx="1923077" cy="2499393"/>
          </a:xfrm>
          <a:prstGeom prst="rect">
            <a:avLst/>
          </a:prstGeom>
        </p:spPr>
      </p:pic>
    </p:spTree>
    <p:extLst>
      <p:ext uri="{BB962C8B-B14F-4D97-AF65-F5344CB8AC3E}">
        <p14:creationId xmlns:p14="http://schemas.microsoft.com/office/powerpoint/2010/main" val="548866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5" name="Bilde 14"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0002" y="1674600"/>
            <a:ext cx="2307929" cy="3094892"/>
          </a:xfrm>
          <a:prstGeom prst="rect">
            <a:avLst/>
          </a:prstGeom>
        </p:spPr>
      </p:pic>
      <p:pic>
        <p:nvPicPr>
          <p:cNvPr id="18" name="Bild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67055">
            <a:off x="3554082" y="2363162"/>
            <a:ext cx="373857" cy="1339087"/>
          </a:xfrm>
          <a:prstGeom prst="rect">
            <a:avLst/>
          </a:prstGeom>
        </p:spPr>
      </p:pic>
      <p:pic>
        <p:nvPicPr>
          <p:cNvPr id="19" name="Bild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798" y="2810398"/>
            <a:ext cx="1188556" cy="533989"/>
          </a:xfrm>
          <a:prstGeom prst="rect">
            <a:avLst/>
          </a:prstGeom>
        </p:spPr>
      </p:pic>
      <p:pic>
        <p:nvPicPr>
          <p:cNvPr id="11" name="Bilde 10" descr="pekehån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531" y="2071996"/>
            <a:ext cx="4697134" cy="5870176"/>
          </a:xfrm>
          <a:prstGeom prst="rect">
            <a:avLst/>
          </a:prstGeom>
        </p:spPr>
      </p:pic>
      <p:pic>
        <p:nvPicPr>
          <p:cNvPr id="2" name="Bild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7975" y="1956898"/>
            <a:ext cx="1944547" cy="2590659"/>
          </a:xfrm>
          <a:prstGeom prst="rect">
            <a:avLst/>
          </a:prstGeom>
        </p:spPr>
      </p:pic>
      <p:pic>
        <p:nvPicPr>
          <p:cNvPr id="14" name="Bilde 13"/>
          <p:cNvPicPr>
            <a:picLocks noChangeAspect="1"/>
          </p:cNvPicPr>
          <p:nvPr/>
        </p:nvPicPr>
        <p:blipFill>
          <a:blip r:embed="rId9"/>
          <a:stretch>
            <a:fillRect/>
          </a:stretch>
        </p:blipFill>
        <p:spPr>
          <a:xfrm>
            <a:off x="8568076" y="2291787"/>
            <a:ext cx="809168" cy="1765076"/>
          </a:xfrm>
          <a:prstGeom prst="rect">
            <a:avLst/>
          </a:prstGeom>
        </p:spPr>
      </p:pic>
    </p:spTree>
    <p:extLst>
      <p:ext uri="{BB962C8B-B14F-4D97-AF65-F5344CB8AC3E}">
        <p14:creationId xmlns:p14="http://schemas.microsoft.com/office/powerpoint/2010/main" val="13637279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4"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5"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3286" y="1980645"/>
            <a:ext cx="5290990" cy="2909821"/>
          </a:xfrm>
          <a:prstGeom prst="rect">
            <a:avLst/>
          </a:prstGeom>
        </p:spPr>
      </p:pic>
      <p:pic>
        <p:nvPicPr>
          <p:cNvPr id="17" name="Bilde 16"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22" y="1770479"/>
            <a:ext cx="2307929" cy="3094892"/>
          </a:xfrm>
          <a:prstGeom prst="rect">
            <a:avLst/>
          </a:prstGeom>
        </p:spPr>
      </p:pic>
      <p:cxnSp>
        <p:nvCxnSpPr>
          <p:cNvPr id="20" name="Rett pil 19"/>
          <p:cNvCxnSpPr/>
          <p:nvPr/>
        </p:nvCxnSpPr>
        <p:spPr>
          <a:xfrm flipV="1">
            <a:off x="6185791" y="3221854"/>
            <a:ext cx="873672" cy="900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ittel 1"/>
          <p:cNvSpPr txBox="1">
            <a:spLocks/>
          </p:cNvSpPr>
          <p:nvPr/>
        </p:nvSpPr>
        <p:spPr>
          <a:xfrm>
            <a:off x="8378536" y="5305340"/>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latin typeface="+mn-lt"/>
              </a:rPr>
              <a:t>Ola</a:t>
            </a:r>
            <a:endParaRPr lang="nb-NO" b="1" dirty="0">
              <a:latin typeface="+mn-lt"/>
            </a:endParaRPr>
          </a:p>
        </p:txBody>
      </p:sp>
      <p:sp>
        <p:nvSpPr>
          <p:cNvPr id="21" name="Tittel 1"/>
          <p:cNvSpPr txBox="1">
            <a:spLocks/>
          </p:cNvSpPr>
          <p:nvPr/>
        </p:nvSpPr>
        <p:spPr>
          <a:xfrm>
            <a:off x="2723727" y="5298580"/>
            <a:ext cx="862453"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latin typeface="+mn-lt"/>
              </a:rPr>
              <a:t>Kari</a:t>
            </a:r>
            <a:endParaRPr lang="nb-NO" b="1" dirty="0">
              <a:latin typeface="+mn-lt"/>
            </a:endParaRPr>
          </a:p>
        </p:txBody>
      </p:sp>
      <p:pic>
        <p:nvPicPr>
          <p:cNvPr id="13" name="Bilde 12"/>
          <p:cNvPicPr>
            <a:picLocks noChangeAspect="1"/>
          </p:cNvPicPr>
          <p:nvPr/>
        </p:nvPicPr>
        <p:blipFill>
          <a:blip r:embed="rId6"/>
          <a:stretch>
            <a:fillRect/>
          </a:stretch>
        </p:blipFill>
        <p:spPr>
          <a:xfrm>
            <a:off x="5088273" y="2364411"/>
            <a:ext cx="809168" cy="1765076"/>
          </a:xfrm>
          <a:prstGeom prst="rect">
            <a:avLst/>
          </a:prstGeom>
        </p:spPr>
      </p:pic>
      <p:pic>
        <p:nvPicPr>
          <p:cNvPr id="16" name="Bild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8163" y="2022595"/>
            <a:ext cx="1913582" cy="2549405"/>
          </a:xfrm>
          <a:prstGeom prst="rect">
            <a:avLst/>
          </a:prstGeom>
        </p:spPr>
      </p:pic>
      <p:pic>
        <p:nvPicPr>
          <p:cNvPr id="3" name="Bild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0042" y="2625322"/>
            <a:ext cx="2209462" cy="621038"/>
          </a:xfrm>
          <a:prstGeom prst="rect">
            <a:avLst/>
          </a:prstGeom>
        </p:spPr>
      </p:pic>
    </p:spTree>
    <p:extLst>
      <p:ext uri="{BB962C8B-B14F-4D97-AF65-F5344CB8AC3E}">
        <p14:creationId xmlns:p14="http://schemas.microsoft.com/office/powerpoint/2010/main" val="22131722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spTree>
    <p:extLst>
      <p:ext uri="{BB962C8B-B14F-4D97-AF65-F5344CB8AC3E}">
        <p14:creationId xmlns:p14="http://schemas.microsoft.com/office/powerpoint/2010/main" val="31595471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pic>
        <p:nvPicPr>
          <p:cNvPr id="11" name="Bilde 10" descr="peke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700" y="2487370"/>
            <a:ext cx="4078531" cy="5097085"/>
          </a:xfrm>
          <a:prstGeom prst="rect">
            <a:avLst/>
          </a:prstGeom>
        </p:spPr>
      </p:pic>
    </p:spTree>
    <p:extLst>
      <p:ext uri="{BB962C8B-B14F-4D97-AF65-F5344CB8AC3E}">
        <p14:creationId xmlns:p14="http://schemas.microsoft.com/office/powerpoint/2010/main" val="26431422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pic>
        <p:nvPicPr>
          <p:cNvPr id="11" name="Bilde 10" descr="peke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668" y="2452646"/>
            <a:ext cx="4078531" cy="5097085"/>
          </a:xfrm>
          <a:prstGeom prst="rect">
            <a:avLst/>
          </a:prstGeom>
        </p:spPr>
      </p:pic>
    </p:spTree>
    <p:extLst>
      <p:ext uri="{BB962C8B-B14F-4D97-AF65-F5344CB8AC3E}">
        <p14:creationId xmlns:p14="http://schemas.microsoft.com/office/powerpoint/2010/main" val="9533068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pic>
        <p:nvPicPr>
          <p:cNvPr id="9" name="Bilde 8" descr="peke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2135" y="2475795"/>
            <a:ext cx="4078531" cy="5097085"/>
          </a:xfrm>
          <a:prstGeom prst="rect">
            <a:avLst/>
          </a:prstGeom>
        </p:spPr>
      </p:pic>
    </p:spTree>
    <p:extLst>
      <p:ext uri="{BB962C8B-B14F-4D97-AF65-F5344CB8AC3E}">
        <p14:creationId xmlns:p14="http://schemas.microsoft.com/office/powerpoint/2010/main" val="33094559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33" name="Bilde 32"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641" y="1503824"/>
            <a:ext cx="2738669" cy="3672507"/>
          </a:xfrm>
          <a:prstGeom prst="rect">
            <a:avLst/>
          </a:prstGeom>
        </p:spPr>
      </p:pic>
      <p:pic>
        <p:nvPicPr>
          <p:cNvPr id="34" name="Bild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820" y="1841719"/>
            <a:ext cx="2252527" cy="3003370"/>
          </a:xfrm>
          <a:prstGeom prst="rect">
            <a:avLst/>
          </a:prstGeom>
          <a:ln>
            <a:solidFill>
              <a:srgbClr val="000000"/>
            </a:solidFill>
          </a:ln>
        </p:spPr>
      </p:pic>
      <p:sp>
        <p:nvSpPr>
          <p:cNvPr id="35" name="Tittel 1"/>
          <p:cNvSpPr txBox="1">
            <a:spLocks/>
          </p:cNvSpPr>
          <p:nvPr/>
        </p:nvSpPr>
        <p:spPr>
          <a:xfrm>
            <a:off x="2928395" y="5474508"/>
            <a:ext cx="788484"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Kari</a:t>
            </a:r>
            <a:endParaRPr lang="nb-NO" b="1" dirty="0">
              <a:solidFill>
                <a:srgbClr val="FF0000"/>
              </a:solidFill>
              <a:latin typeface="+mn-lt"/>
            </a:endParaRPr>
          </a:p>
        </p:txBody>
      </p:sp>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6" name="Ellipse 5"/>
          <p:cNvSpPr/>
          <p:nvPr/>
        </p:nvSpPr>
        <p:spPr>
          <a:xfrm>
            <a:off x="4018756" y="4277916"/>
            <a:ext cx="763876" cy="7162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5" name="Rett pil 24"/>
          <p:cNvCxnSpPr/>
          <p:nvPr/>
        </p:nvCxnSpPr>
        <p:spPr>
          <a:xfrm flipV="1">
            <a:off x="3716879" y="5002067"/>
            <a:ext cx="520071" cy="6230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tt pil 28"/>
          <p:cNvCxnSpPr/>
          <p:nvPr/>
        </p:nvCxnSpPr>
        <p:spPr>
          <a:xfrm flipH="1" flipV="1">
            <a:off x="4097438" y="3472397"/>
            <a:ext cx="3899135" cy="19136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ittel 1"/>
          <p:cNvSpPr txBox="1">
            <a:spLocks/>
          </p:cNvSpPr>
          <p:nvPr/>
        </p:nvSpPr>
        <p:spPr>
          <a:xfrm>
            <a:off x="7996573" y="5474508"/>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Ola</a:t>
            </a:r>
            <a:endParaRPr lang="nb-NO" b="1" dirty="0">
              <a:solidFill>
                <a:srgbClr val="FF0000"/>
              </a:solidFill>
              <a:latin typeface="+mn-lt"/>
            </a:endParaRPr>
          </a:p>
        </p:txBody>
      </p:sp>
      <p:pic>
        <p:nvPicPr>
          <p:cNvPr id="38" name="Bilde 37" descr="laptop.png"/>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5816278" y="1503824"/>
            <a:ext cx="6420775" cy="3531155"/>
          </a:xfrm>
          <a:prstGeom prst="rect">
            <a:avLst/>
          </a:prstGeom>
        </p:spPr>
      </p:pic>
    </p:spTree>
    <p:extLst>
      <p:ext uri="{BB962C8B-B14F-4D97-AF65-F5344CB8AC3E}">
        <p14:creationId xmlns:p14="http://schemas.microsoft.com/office/powerpoint/2010/main" val="36138743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pic>
        <p:nvPicPr>
          <p:cNvPr id="18" name="Bilde 17" descr="laptop.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642250" y="1512929"/>
            <a:ext cx="6572590" cy="3614647"/>
          </a:xfrm>
          <a:prstGeom prst="rect">
            <a:avLst/>
          </a:prstGeom>
        </p:spPr>
      </p:pic>
      <p:pic>
        <p:nvPicPr>
          <p:cNvPr id="14" name="Bilde 13"/>
          <p:cNvPicPr>
            <a:picLocks noChangeAspect="1"/>
          </p:cNvPicPr>
          <p:nvPr/>
        </p:nvPicPr>
        <p:blipFill>
          <a:blip r:embed="rId5"/>
          <a:stretch>
            <a:fillRect/>
          </a:stretch>
        </p:blipFill>
        <p:spPr>
          <a:xfrm>
            <a:off x="6881951" y="1873893"/>
            <a:ext cx="3007203" cy="1916312"/>
          </a:xfrm>
          <a:prstGeom prst="rect">
            <a:avLst/>
          </a:prstGeom>
        </p:spPr>
      </p:pic>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34" name="Bilde 33" descr="nettbrett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1641" y="1503824"/>
            <a:ext cx="2738669" cy="3672507"/>
          </a:xfrm>
          <a:prstGeom prst="rect">
            <a:avLst/>
          </a:prstGeom>
        </p:spPr>
      </p:pic>
      <p:pic>
        <p:nvPicPr>
          <p:cNvPr id="35" name="Bilde 34"/>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2330820" y="1841719"/>
            <a:ext cx="2252527" cy="3003370"/>
          </a:xfrm>
          <a:prstGeom prst="rect">
            <a:avLst/>
          </a:prstGeom>
          <a:ln>
            <a:solidFill>
              <a:srgbClr val="000000"/>
            </a:solidFill>
          </a:ln>
        </p:spPr>
      </p:pic>
      <p:sp>
        <p:nvSpPr>
          <p:cNvPr id="37" name="Ellipse 36"/>
          <p:cNvSpPr/>
          <p:nvPr/>
        </p:nvSpPr>
        <p:spPr>
          <a:xfrm>
            <a:off x="4018756" y="4277916"/>
            <a:ext cx="763876" cy="7162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5" name="Rett pil 24"/>
          <p:cNvCxnSpPr/>
          <p:nvPr/>
        </p:nvCxnSpPr>
        <p:spPr>
          <a:xfrm flipV="1">
            <a:off x="4782632" y="3038039"/>
            <a:ext cx="3493267" cy="14645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tt pil 39"/>
          <p:cNvCxnSpPr/>
          <p:nvPr/>
        </p:nvCxnSpPr>
        <p:spPr>
          <a:xfrm flipH="1">
            <a:off x="3747454" y="4939773"/>
            <a:ext cx="431007" cy="5759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ittel 1"/>
          <p:cNvSpPr txBox="1">
            <a:spLocks/>
          </p:cNvSpPr>
          <p:nvPr/>
        </p:nvSpPr>
        <p:spPr>
          <a:xfrm>
            <a:off x="2928395" y="5474508"/>
            <a:ext cx="788484"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Kari</a:t>
            </a:r>
            <a:endParaRPr lang="nb-NO" b="1" dirty="0">
              <a:solidFill>
                <a:srgbClr val="FF0000"/>
              </a:solidFill>
              <a:latin typeface="+mn-lt"/>
            </a:endParaRPr>
          </a:p>
        </p:txBody>
      </p:sp>
      <p:sp>
        <p:nvSpPr>
          <p:cNvPr id="19" name="Tittel 1"/>
          <p:cNvSpPr txBox="1">
            <a:spLocks/>
          </p:cNvSpPr>
          <p:nvPr/>
        </p:nvSpPr>
        <p:spPr>
          <a:xfrm>
            <a:off x="7995479" y="5428267"/>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chemeClr val="tx1"/>
                </a:solidFill>
                <a:latin typeface="+mn-lt"/>
              </a:rPr>
              <a:t>Ola</a:t>
            </a:r>
            <a:endParaRPr lang="nb-NO" b="1" dirty="0">
              <a:solidFill>
                <a:schemeClr val="tx1"/>
              </a:solidFill>
              <a:latin typeface="+mn-lt"/>
            </a:endParaRPr>
          </a:p>
        </p:txBody>
      </p:sp>
    </p:spTree>
    <p:extLst>
      <p:ext uri="{BB962C8B-B14F-4D97-AF65-F5344CB8AC3E}">
        <p14:creationId xmlns:p14="http://schemas.microsoft.com/office/powerpoint/2010/main" val="885003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245"/>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Tema</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grpSp>
        <p:nvGrpSpPr>
          <p:cNvPr id="8" name="Gruppe 7"/>
          <p:cNvGrpSpPr/>
          <p:nvPr/>
        </p:nvGrpSpPr>
        <p:grpSpPr>
          <a:xfrm>
            <a:off x="3097821" y="2166945"/>
            <a:ext cx="4778237" cy="1786941"/>
            <a:chOff x="4814023" y="2148451"/>
            <a:chExt cx="5408563" cy="2022667"/>
          </a:xfrm>
        </p:grpSpPr>
        <p:pic>
          <p:nvPicPr>
            <p:cNvPr id="12" name="Bilde 11"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4726" y="2148451"/>
              <a:ext cx="3677860" cy="2022667"/>
            </a:xfrm>
            <a:prstGeom prst="rect">
              <a:avLst/>
            </a:prstGeom>
          </p:spPr>
        </p:pic>
        <p:grpSp>
          <p:nvGrpSpPr>
            <p:cNvPr id="4" name="Gruppe 3"/>
            <p:cNvGrpSpPr/>
            <p:nvPr/>
          </p:nvGrpSpPr>
          <p:grpSpPr>
            <a:xfrm>
              <a:off x="4814023" y="2360634"/>
              <a:ext cx="1730704" cy="1528459"/>
              <a:chOff x="4518603" y="2073545"/>
              <a:chExt cx="2401702" cy="2121047"/>
            </a:xfrm>
          </p:grpSpPr>
          <p:pic>
            <p:nvPicPr>
              <p:cNvPr id="11" name="Bilde 10"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603" y="2073545"/>
                <a:ext cx="1613191" cy="2121047"/>
              </a:xfrm>
              <a:prstGeom prst="rect">
                <a:avLst/>
              </a:prstGeom>
            </p:spPr>
          </p:pic>
          <p:pic>
            <p:nvPicPr>
              <p:cNvPr id="13" name="Bilde 12"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370" y="2073545"/>
                <a:ext cx="631935" cy="1196088"/>
              </a:xfrm>
              <a:prstGeom prst="rect">
                <a:avLst/>
              </a:prstGeom>
            </p:spPr>
          </p:pic>
        </p:grpSp>
      </p:grpSp>
      <p:sp>
        <p:nvSpPr>
          <p:cNvPr id="3" name="Rektangel 2"/>
          <p:cNvSpPr/>
          <p:nvPr/>
        </p:nvSpPr>
        <p:spPr>
          <a:xfrm>
            <a:off x="9064308" y="2190310"/>
            <a:ext cx="1114601" cy="2031325"/>
          </a:xfrm>
          <a:prstGeom prst="rect">
            <a:avLst/>
          </a:prstGeom>
        </p:spPr>
        <p:txBody>
          <a:bodyPr wrap="none">
            <a:spAutoFit/>
          </a:bodyPr>
          <a:lstStyle/>
          <a:p>
            <a:r>
              <a:rPr lang="nb-NO" dirty="0" smtClean="0"/>
              <a:t>Skjerm</a:t>
            </a:r>
          </a:p>
          <a:p>
            <a:endParaRPr lang="nb-NO" dirty="0" smtClean="0"/>
          </a:p>
          <a:p>
            <a:r>
              <a:rPr lang="nb-NO" dirty="0" smtClean="0"/>
              <a:t>Kamera</a:t>
            </a:r>
          </a:p>
          <a:p>
            <a:endParaRPr lang="nb-NO" dirty="0" smtClean="0"/>
          </a:p>
          <a:p>
            <a:r>
              <a:rPr lang="nb-NO" dirty="0" smtClean="0"/>
              <a:t>Mikrofon</a:t>
            </a:r>
          </a:p>
          <a:p>
            <a:endParaRPr lang="nb-NO" dirty="0" smtClean="0"/>
          </a:p>
          <a:p>
            <a:r>
              <a:rPr lang="nb-NO" dirty="0" smtClean="0"/>
              <a:t>Høyttaler </a:t>
            </a:r>
            <a:endParaRPr lang="nb-NO" dirty="0"/>
          </a:p>
        </p:txBody>
      </p:sp>
      <p:cxnSp>
        <p:nvCxnSpPr>
          <p:cNvPr id="15" name="Rett pil 14"/>
          <p:cNvCxnSpPr/>
          <p:nvPr/>
        </p:nvCxnSpPr>
        <p:spPr>
          <a:xfrm flipV="1">
            <a:off x="8041254" y="3159884"/>
            <a:ext cx="692662" cy="9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Dobbel hakeparentes 6"/>
          <p:cNvSpPr/>
          <p:nvPr/>
        </p:nvSpPr>
        <p:spPr>
          <a:xfrm>
            <a:off x="2384529" y="1983772"/>
            <a:ext cx="5656725" cy="2384385"/>
          </a:xfrm>
          <a:prstGeom prst="bracketPair">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Tree>
    <p:extLst>
      <p:ext uri="{BB962C8B-B14F-4D97-AF65-F5344CB8AC3E}">
        <p14:creationId xmlns:p14="http://schemas.microsoft.com/office/powerpoint/2010/main" val="9989835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42" name="Bilde 41" descr="laptop.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642250" y="1512929"/>
            <a:ext cx="6572590" cy="3614647"/>
          </a:xfrm>
          <a:prstGeom prst="rect">
            <a:avLst/>
          </a:prstGeom>
        </p:spPr>
      </p:pic>
      <p:pic>
        <p:nvPicPr>
          <p:cNvPr id="43" name="Bilde 42"/>
          <p:cNvPicPr>
            <a:picLocks noChangeAspect="1"/>
          </p:cNvPicPr>
          <p:nvPr/>
        </p:nvPicPr>
        <p:blipFill>
          <a:blip r:embed="rId5"/>
          <a:stretch>
            <a:fillRect/>
          </a:stretch>
        </p:blipFill>
        <p:spPr>
          <a:xfrm>
            <a:off x="6844451" y="1864869"/>
            <a:ext cx="3051903" cy="1916312"/>
          </a:xfrm>
          <a:prstGeom prst="rect">
            <a:avLst/>
          </a:prstGeom>
        </p:spPr>
      </p:pic>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9" name="Bilde 18" descr="nettbrett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2891" y="1484536"/>
            <a:ext cx="2738669" cy="3672507"/>
          </a:xfrm>
          <a:prstGeom prst="rect">
            <a:avLst/>
          </a:prstGeom>
        </p:spPr>
      </p:pic>
      <p:pic>
        <p:nvPicPr>
          <p:cNvPr id="20" name="Bild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2070" y="1822431"/>
            <a:ext cx="2252527" cy="3003370"/>
          </a:xfrm>
          <a:prstGeom prst="rect">
            <a:avLst/>
          </a:prstGeom>
          <a:ln>
            <a:solidFill>
              <a:srgbClr val="000000"/>
            </a:solidFill>
          </a:ln>
        </p:spPr>
      </p:pic>
      <p:sp>
        <p:nvSpPr>
          <p:cNvPr id="22" name="Ellipse 21"/>
          <p:cNvSpPr/>
          <p:nvPr/>
        </p:nvSpPr>
        <p:spPr>
          <a:xfrm>
            <a:off x="9284822" y="3115496"/>
            <a:ext cx="709937" cy="6656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3" name="Rett pil 22"/>
          <p:cNvCxnSpPr/>
          <p:nvPr/>
        </p:nvCxnSpPr>
        <p:spPr>
          <a:xfrm flipH="1" flipV="1">
            <a:off x="4213186" y="3307862"/>
            <a:ext cx="5071636" cy="1264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tt pil 36"/>
          <p:cNvCxnSpPr/>
          <p:nvPr/>
        </p:nvCxnSpPr>
        <p:spPr>
          <a:xfrm flipH="1">
            <a:off x="8518967" y="3767146"/>
            <a:ext cx="1120824" cy="16611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tel 1"/>
          <p:cNvSpPr txBox="1">
            <a:spLocks/>
          </p:cNvSpPr>
          <p:nvPr/>
        </p:nvSpPr>
        <p:spPr>
          <a:xfrm>
            <a:off x="2928395" y="5474508"/>
            <a:ext cx="788484"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chemeClr val="tx1"/>
                </a:solidFill>
                <a:latin typeface="+mn-lt"/>
              </a:rPr>
              <a:t>Kari</a:t>
            </a:r>
            <a:endParaRPr lang="nb-NO" b="1" dirty="0">
              <a:solidFill>
                <a:schemeClr val="tx1"/>
              </a:solidFill>
              <a:latin typeface="+mn-lt"/>
            </a:endParaRPr>
          </a:p>
        </p:txBody>
      </p:sp>
      <p:sp>
        <p:nvSpPr>
          <p:cNvPr id="17" name="Tittel 1"/>
          <p:cNvSpPr txBox="1">
            <a:spLocks/>
          </p:cNvSpPr>
          <p:nvPr/>
        </p:nvSpPr>
        <p:spPr>
          <a:xfrm>
            <a:off x="7939994" y="5474508"/>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Ola</a:t>
            </a:r>
            <a:endParaRPr lang="nb-NO" b="1" dirty="0">
              <a:solidFill>
                <a:srgbClr val="FF0000"/>
              </a:solidFill>
              <a:latin typeface="+mn-lt"/>
            </a:endParaRPr>
          </a:p>
        </p:txBody>
      </p:sp>
    </p:spTree>
    <p:extLst>
      <p:ext uri="{BB962C8B-B14F-4D97-AF65-F5344CB8AC3E}">
        <p14:creationId xmlns:p14="http://schemas.microsoft.com/office/powerpoint/2010/main" val="26651211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626" cy="6848755"/>
          </a:xfrm>
          <a:prstGeom prst="rect">
            <a:avLst/>
          </a:prstGeom>
        </p:spPr>
      </p:pic>
      <p:pic>
        <p:nvPicPr>
          <p:cNvPr id="32" name="Bilde 31" descr="laptop.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642250" y="1512929"/>
            <a:ext cx="6572590" cy="3614647"/>
          </a:xfrm>
          <a:prstGeom prst="rect">
            <a:avLst/>
          </a:prstGeom>
        </p:spPr>
      </p:pic>
      <p:pic>
        <p:nvPicPr>
          <p:cNvPr id="33" name="Bilde 32"/>
          <p:cNvPicPr>
            <a:picLocks noChangeAspect="1"/>
          </p:cNvPicPr>
          <p:nvPr/>
        </p:nvPicPr>
        <p:blipFill>
          <a:blip r:embed="rId5"/>
          <a:stretch>
            <a:fillRect/>
          </a:stretch>
        </p:blipFill>
        <p:spPr>
          <a:xfrm>
            <a:off x="6844451" y="1864869"/>
            <a:ext cx="3051903" cy="1916312"/>
          </a:xfrm>
          <a:prstGeom prst="rect">
            <a:avLst/>
          </a:prstGeom>
        </p:spPr>
      </p:pic>
      <p:pic>
        <p:nvPicPr>
          <p:cNvPr id="19" name="Bilde 18" descr="nettbrett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8832" y="1456583"/>
            <a:ext cx="2738669" cy="3672507"/>
          </a:xfrm>
          <a:prstGeom prst="rect">
            <a:avLst/>
          </a:prstGeom>
        </p:spPr>
      </p:pic>
      <p:pic>
        <p:nvPicPr>
          <p:cNvPr id="26" name="Bild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011" y="1794478"/>
            <a:ext cx="2252527" cy="3003370"/>
          </a:xfrm>
          <a:prstGeom prst="rect">
            <a:avLst/>
          </a:prstGeom>
          <a:ln>
            <a:solidFill>
              <a:srgbClr val="000000"/>
            </a:solidFill>
          </a:ln>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25" name="Ellipse 24"/>
          <p:cNvSpPr/>
          <p:nvPr/>
        </p:nvSpPr>
        <p:spPr>
          <a:xfrm>
            <a:off x="8203880" y="3410671"/>
            <a:ext cx="960699" cy="4745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0" name="Rett pil 29"/>
          <p:cNvCxnSpPr/>
          <p:nvPr/>
        </p:nvCxnSpPr>
        <p:spPr>
          <a:xfrm flipH="1">
            <a:off x="9164579" y="2164390"/>
            <a:ext cx="1652334" cy="1246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3081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19" name="Bilde 18"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5690" y="1363980"/>
            <a:ext cx="2738669" cy="3672507"/>
          </a:xfrm>
          <a:prstGeom prst="rect">
            <a:avLst/>
          </a:prstGeom>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341" y="1675307"/>
            <a:ext cx="2265808" cy="302401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24" name="Ellipse 23"/>
          <p:cNvSpPr/>
          <p:nvPr/>
        </p:nvSpPr>
        <p:spPr>
          <a:xfrm>
            <a:off x="2578286" y="4218463"/>
            <a:ext cx="1713054" cy="6083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peke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79686">
            <a:off x="2875795" y="2278304"/>
            <a:ext cx="4078531" cy="5097085"/>
          </a:xfrm>
          <a:prstGeom prst="rect">
            <a:avLst/>
          </a:prstGeom>
        </p:spPr>
      </p:pic>
      <p:cxnSp>
        <p:nvCxnSpPr>
          <p:cNvPr id="17" name="Rett pil 16"/>
          <p:cNvCxnSpPr/>
          <p:nvPr/>
        </p:nvCxnSpPr>
        <p:spPr>
          <a:xfrm>
            <a:off x="1144025" y="3466042"/>
            <a:ext cx="1450908" cy="8705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Bilde 19" descr="laptop.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5642250" y="1374029"/>
            <a:ext cx="6572590" cy="3614647"/>
          </a:xfrm>
          <a:prstGeom prst="rect">
            <a:avLst/>
          </a:prstGeom>
        </p:spPr>
      </p:pic>
      <p:pic>
        <p:nvPicPr>
          <p:cNvPr id="26" name="Bilde 25"/>
          <p:cNvPicPr>
            <a:picLocks noChangeAspect="1"/>
          </p:cNvPicPr>
          <p:nvPr/>
        </p:nvPicPr>
        <p:blipFill>
          <a:blip r:embed="rId8"/>
          <a:stretch>
            <a:fillRect/>
          </a:stretch>
        </p:blipFill>
        <p:spPr>
          <a:xfrm>
            <a:off x="6844451" y="1725969"/>
            <a:ext cx="3051903" cy="1916312"/>
          </a:xfrm>
          <a:prstGeom prst="rect">
            <a:avLst/>
          </a:prstGeom>
        </p:spPr>
      </p:pic>
      <p:sp>
        <p:nvSpPr>
          <p:cNvPr id="27" name="Ellipse 26"/>
          <p:cNvSpPr/>
          <p:nvPr/>
        </p:nvSpPr>
        <p:spPr>
          <a:xfrm>
            <a:off x="8203880" y="3271771"/>
            <a:ext cx="960699" cy="4745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8" name="Rett pil 27"/>
          <p:cNvCxnSpPr/>
          <p:nvPr/>
        </p:nvCxnSpPr>
        <p:spPr>
          <a:xfrm flipH="1">
            <a:off x="9164579" y="2025490"/>
            <a:ext cx="1652334" cy="1246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8694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3" name="Bilde 12"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2825" y="1071012"/>
            <a:ext cx="1865760" cy="2501952"/>
          </a:xfrm>
          <a:prstGeom prst="rect">
            <a:avLst/>
          </a:prstGeom>
        </p:spPr>
      </p:pic>
      <p:pic>
        <p:nvPicPr>
          <p:cNvPr id="16" name="Bilde 15"/>
          <p:cNvPicPr>
            <a:picLocks noChangeAspect="1"/>
          </p:cNvPicPr>
          <p:nvPr/>
        </p:nvPicPr>
        <p:blipFill>
          <a:blip r:embed="rId5"/>
          <a:stretch>
            <a:fillRect/>
          </a:stretch>
        </p:blipFill>
        <p:spPr>
          <a:xfrm>
            <a:off x="4457462" y="4162755"/>
            <a:ext cx="2969791" cy="989931"/>
          </a:xfrm>
          <a:prstGeom prst="rect">
            <a:avLst/>
          </a:prstGeom>
        </p:spPr>
      </p:pic>
      <p:sp>
        <p:nvSpPr>
          <p:cNvPr id="17" name="Ellipse 16"/>
          <p:cNvSpPr/>
          <p:nvPr/>
        </p:nvSpPr>
        <p:spPr>
          <a:xfrm>
            <a:off x="4621427" y="4354107"/>
            <a:ext cx="740779" cy="7159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peke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79686">
            <a:off x="4057047" y="3621133"/>
            <a:ext cx="4078531" cy="5097085"/>
          </a:xfrm>
          <a:prstGeom prst="rect">
            <a:avLst/>
          </a:prstGeom>
        </p:spPr>
      </p:pic>
      <p:grpSp>
        <p:nvGrpSpPr>
          <p:cNvPr id="3" name="Gruppe 2"/>
          <p:cNvGrpSpPr/>
          <p:nvPr/>
        </p:nvGrpSpPr>
        <p:grpSpPr>
          <a:xfrm>
            <a:off x="5500756" y="947304"/>
            <a:ext cx="5085807" cy="2796979"/>
            <a:chOff x="5574475" y="1236671"/>
            <a:chExt cx="5932614" cy="3262687"/>
          </a:xfrm>
        </p:grpSpPr>
        <p:grpSp>
          <p:nvGrpSpPr>
            <p:cNvPr id="2" name="Gruppe 1"/>
            <p:cNvGrpSpPr/>
            <p:nvPr/>
          </p:nvGrpSpPr>
          <p:grpSpPr>
            <a:xfrm>
              <a:off x="5574475" y="1236671"/>
              <a:ext cx="5932614" cy="3262687"/>
              <a:chOff x="5574475" y="1236671"/>
              <a:chExt cx="5932614" cy="3262687"/>
            </a:xfrm>
          </p:grpSpPr>
          <p:pic>
            <p:nvPicPr>
              <p:cNvPr id="12" name="Bilde 11" descr="laptop.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14" name="Bilde 13"/>
              <p:cNvPicPr>
                <a:picLocks noChangeAspect="1"/>
              </p:cNvPicPr>
              <p:nvPr/>
            </p:nvPicPr>
            <p:blipFill>
              <a:blip r:embed="rId8">
                <a:alphaModFix amt="5000"/>
              </a:blip>
              <a:stretch>
                <a:fillRect/>
              </a:stretch>
            </p:blipFill>
            <p:spPr>
              <a:xfrm>
                <a:off x="6690167" y="1560756"/>
                <a:ext cx="2709267" cy="1726455"/>
              </a:xfrm>
              <a:prstGeom prst="rect">
                <a:avLst/>
              </a:prstGeom>
            </p:spPr>
          </p:pic>
        </p:grpSp>
        <p:pic>
          <p:nvPicPr>
            <p:cNvPr id="20" name="Bilde 19"/>
            <p:cNvPicPr>
              <a:picLocks noChangeAspect="1"/>
            </p:cNvPicPr>
            <p:nvPr/>
          </p:nvPicPr>
          <p:blipFill rotWithShape="1">
            <a:blip r:embed="rId8"/>
            <a:srcRect t="2891" r="79202"/>
            <a:stretch/>
          </p:blipFill>
          <p:spPr>
            <a:xfrm>
              <a:off x="6690167" y="1560756"/>
              <a:ext cx="563465" cy="1676542"/>
            </a:xfrm>
            <a:prstGeom prst="rect">
              <a:avLst/>
            </a:prstGeom>
          </p:spPr>
        </p:pic>
      </p:grpSp>
      <p:pic>
        <p:nvPicPr>
          <p:cNvPr id="18" name="Bilde 17"/>
          <p:cNvPicPr>
            <a:picLocks noChangeAspect="1"/>
          </p:cNvPicPr>
          <p:nvPr/>
        </p:nvPicPr>
        <p:blipFill>
          <a:blip r:embed="rId9">
            <a:alphaModFix amt="20000"/>
            <a:extLst>
              <a:ext uri="{28A0092B-C50C-407E-A947-70E740481C1C}">
                <a14:useLocalDpi xmlns:a14="http://schemas.microsoft.com/office/drawing/2010/main" val="0"/>
              </a:ext>
            </a:extLst>
          </a:blip>
          <a:stretch>
            <a:fillRect/>
          </a:stretch>
        </p:blipFill>
        <p:spPr>
          <a:xfrm>
            <a:off x="3496352" y="1330092"/>
            <a:ext cx="1527121" cy="2038141"/>
          </a:xfrm>
          <a:prstGeom prst="rect">
            <a:avLst/>
          </a:prstGeom>
        </p:spPr>
      </p:pic>
    </p:spTree>
    <p:extLst>
      <p:ext uri="{BB962C8B-B14F-4D97-AF65-F5344CB8AC3E}">
        <p14:creationId xmlns:p14="http://schemas.microsoft.com/office/powerpoint/2010/main" val="27916201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21" name="Bilde 20"/>
          <p:cNvPicPr>
            <a:picLocks noChangeAspect="1"/>
          </p:cNvPicPr>
          <p:nvPr/>
        </p:nvPicPr>
        <p:blipFill>
          <a:blip r:embed="rId4"/>
          <a:stretch>
            <a:fillRect/>
          </a:stretch>
        </p:blipFill>
        <p:spPr>
          <a:xfrm>
            <a:off x="4457462" y="4162755"/>
            <a:ext cx="2969791" cy="989931"/>
          </a:xfrm>
          <a:prstGeom prst="rect">
            <a:avLst/>
          </a:prstGeom>
        </p:spPr>
      </p:pic>
      <p:sp>
        <p:nvSpPr>
          <p:cNvPr id="22" name="Ellipse 21"/>
          <p:cNvSpPr/>
          <p:nvPr/>
        </p:nvSpPr>
        <p:spPr>
          <a:xfrm>
            <a:off x="4621427" y="4354107"/>
            <a:ext cx="740779" cy="7159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5" name="Gruppe 24"/>
          <p:cNvGrpSpPr/>
          <p:nvPr/>
        </p:nvGrpSpPr>
        <p:grpSpPr>
          <a:xfrm>
            <a:off x="5500756" y="947304"/>
            <a:ext cx="5085807" cy="2796979"/>
            <a:chOff x="5574475" y="1236671"/>
            <a:chExt cx="5932614" cy="3262687"/>
          </a:xfrm>
        </p:grpSpPr>
        <p:grpSp>
          <p:nvGrpSpPr>
            <p:cNvPr id="26" name="Gruppe 25"/>
            <p:cNvGrpSpPr/>
            <p:nvPr/>
          </p:nvGrpSpPr>
          <p:grpSpPr>
            <a:xfrm>
              <a:off x="5574475" y="1236671"/>
              <a:ext cx="5932614" cy="3262687"/>
              <a:chOff x="5574475" y="1236671"/>
              <a:chExt cx="5932614" cy="3262687"/>
            </a:xfrm>
          </p:grpSpPr>
          <p:pic>
            <p:nvPicPr>
              <p:cNvPr id="28" name="Bilde 27" descr="laptop.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29" name="Bilde 28"/>
              <p:cNvPicPr>
                <a:picLocks noChangeAspect="1"/>
              </p:cNvPicPr>
              <p:nvPr/>
            </p:nvPicPr>
            <p:blipFill>
              <a:blip r:embed="rId6">
                <a:alphaModFix amt="5000"/>
              </a:blip>
              <a:stretch>
                <a:fillRect/>
              </a:stretch>
            </p:blipFill>
            <p:spPr>
              <a:xfrm>
                <a:off x="6690167" y="1560756"/>
                <a:ext cx="2709267" cy="1726455"/>
              </a:xfrm>
              <a:prstGeom prst="rect">
                <a:avLst/>
              </a:prstGeom>
            </p:spPr>
          </p:pic>
        </p:grpSp>
        <p:pic>
          <p:nvPicPr>
            <p:cNvPr id="27" name="Bilde 26"/>
            <p:cNvPicPr>
              <a:picLocks noChangeAspect="1"/>
            </p:cNvPicPr>
            <p:nvPr/>
          </p:nvPicPr>
          <p:blipFill rotWithShape="1">
            <a:blip r:embed="rId6"/>
            <a:srcRect t="2891" r="79202"/>
            <a:stretch/>
          </p:blipFill>
          <p:spPr>
            <a:xfrm>
              <a:off x="6690167" y="1560756"/>
              <a:ext cx="563465" cy="1676542"/>
            </a:xfrm>
            <a:prstGeom prst="rect">
              <a:avLst/>
            </a:prstGeom>
          </p:spPr>
        </p:pic>
      </p:grpSp>
      <p:pic>
        <p:nvPicPr>
          <p:cNvPr id="14" name="Bilde 13"/>
          <p:cNvPicPr>
            <a:picLocks noChangeAspect="1"/>
          </p:cNvPicPr>
          <p:nvPr/>
        </p:nvPicPr>
        <p:blipFill>
          <a:blip r:embed="rId6"/>
          <a:stretch>
            <a:fillRect/>
          </a:stretch>
        </p:blipFill>
        <p:spPr>
          <a:xfrm>
            <a:off x="6446405" y="1233927"/>
            <a:ext cx="2314441" cy="1474856"/>
          </a:xfrm>
          <a:prstGeom prst="rect">
            <a:avLst/>
          </a:prstGeom>
        </p:spPr>
      </p:pic>
      <p:pic>
        <p:nvPicPr>
          <p:cNvPr id="30" name="Bilde 29" descr="pekehån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779686">
            <a:off x="3903092" y="3596997"/>
            <a:ext cx="4078531" cy="5097085"/>
          </a:xfrm>
          <a:prstGeom prst="rect">
            <a:avLst/>
          </a:prstGeom>
        </p:spPr>
      </p:pic>
      <p:grpSp>
        <p:nvGrpSpPr>
          <p:cNvPr id="2" name="Gruppe 1"/>
          <p:cNvGrpSpPr/>
          <p:nvPr/>
        </p:nvGrpSpPr>
        <p:grpSpPr>
          <a:xfrm>
            <a:off x="3322825" y="1056990"/>
            <a:ext cx="1886674" cy="2529996"/>
            <a:chOff x="3322825" y="1056990"/>
            <a:chExt cx="1886674" cy="2529996"/>
          </a:xfrm>
        </p:grpSpPr>
        <p:pic>
          <p:nvPicPr>
            <p:cNvPr id="13" name="Bilde 12" descr="nettbrette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7" name="Bild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Tree>
    <p:extLst>
      <p:ext uri="{BB962C8B-B14F-4D97-AF65-F5344CB8AC3E}">
        <p14:creationId xmlns:p14="http://schemas.microsoft.com/office/powerpoint/2010/main" val="12379012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769" y="2207881"/>
            <a:ext cx="736361" cy="1280070"/>
          </a:xfrm>
          <a:prstGeom prst="rect">
            <a:avLst/>
          </a:prstGeom>
        </p:spPr>
      </p:pic>
      <p:cxnSp>
        <p:nvCxnSpPr>
          <p:cNvPr id="16" name="Rett linje 15"/>
          <p:cNvCxnSpPr/>
          <p:nvPr/>
        </p:nvCxnSpPr>
        <p:spPr>
          <a:xfrm>
            <a:off x="5254906" y="2303362"/>
            <a:ext cx="1076446" cy="963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flipH="1">
            <a:off x="5472681" y="2278408"/>
            <a:ext cx="938725" cy="9309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uppe 20"/>
          <p:cNvGrpSpPr/>
          <p:nvPr/>
        </p:nvGrpSpPr>
        <p:grpSpPr>
          <a:xfrm>
            <a:off x="6351440" y="991500"/>
            <a:ext cx="5085807" cy="2796979"/>
            <a:chOff x="5574475" y="1236671"/>
            <a:chExt cx="5932614" cy="3262687"/>
          </a:xfrm>
        </p:grpSpPr>
        <p:grpSp>
          <p:nvGrpSpPr>
            <p:cNvPr id="22" name="Gruppe 21"/>
            <p:cNvGrpSpPr/>
            <p:nvPr/>
          </p:nvGrpSpPr>
          <p:grpSpPr>
            <a:xfrm>
              <a:off x="5574475" y="1236671"/>
              <a:ext cx="5932614" cy="3262687"/>
              <a:chOff x="5574475" y="1236671"/>
              <a:chExt cx="5932614" cy="3262687"/>
            </a:xfrm>
          </p:grpSpPr>
          <p:pic>
            <p:nvPicPr>
              <p:cNvPr id="24" name="Bilde 23" descr="laptop.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25" name="Bilde 24"/>
              <p:cNvPicPr>
                <a:picLocks noChangeAspect="1"/>
              </p:cNvPicPr>
              <p:nvPr/>
            </p:nvPicPr>
            <p:blipFill>
              <a:blip r:embed="rId6">
                <a:alphaModFix amt="5000"/>
              </a:blip>
              <a:stretch>
                <a:fillRect/>
              </a:stretch>
            </p:blipFill>
            <p:spPr>
              <a:xfrm>
                <a:off x="6690167" y="1560756"/>
                <a:ext cx="2709267" cy="1726455"/>
              </a:xfrm>
              <a:prstGeom prst="rect">
                <a:avLst/>
              </a:prstGeom>
            </p:spPr>
          </p:pic>
        </p:grpSp>
        <p:pic>
          <p:nvPicPr>
            <p:cNvPr id="23" name="Bilde 22"/>
            <p:cNvPicPr>
              <a:picLocks noChangeAspect="1"/>
            </p:cNvPicPr>
            <p:nvPr/>
          </p:nvPicPr>
          <p:blipFill rotWithShape="1">
            <a:blip r:embed="rId6"/>
            <a:srcRect t="2891" r="79202"/>
            <a:stretch/>
          </p:blipFill>
          <p:spPr>
            <a:xfrm>
              <a:off x="6690167" y="1560756"/>
              <a:ext cx="563465" cy="1676542"/>
            </a:xfrm>
            <a:prstGeom prst="rect">
              <a:avLst/>
            </a:prstGeom>
          </p:spPr>
        </p:pic>
      </p:grpSp>
      <p:pic>
        <p:nvPicPr>
          <p:cNvPr id="26" name="Bilde 25"/>
          <p:cNvPicPr>
            <a:picLocks noChangeAspect="1"/>
          </p:cNvPicPr>
          <p:nvPr/>
        </p:nvPicPr>
        <p:blipFill>
          <a:blip r:embed="rId6"/>
          <a:stretch>
            <a:fillRect/>
          </a:stretch>
        </p:blipFill>
        <p:spPr>
          <a:xfrm>
            <a:off x="7324506" y="1273666"/>
            <a:ext cx="2314441" cy="1474856"/>
          </a:xfrm>
          <a:prstGeom prst="rect">
            <a:avLst/>
          </a:prstGeom>
        </p:spPr>
      </p:pic>
      <p:pic>
        <p:nvPicPr>
          <p:cNvPr id="27" name="Bilde 26"/>
          <p:cNvPicPr>
            <a:picLocks noChangeAspect="1"/>
          </p:cNvPicPr>
          <p:nvPr/>
        </p:nvPicPr>
        <p:blipFill>
          <a:blip r:embed="rId7"/>
          <a:stretch>
            <a:fillRect/>
          </a:stretch>
        </p:blipFill>
        <p:spPr>
          <a:xfrm>
            <a:off x="4457462" y="4162755"/>
            <a:ext cx="2969791" cy="989931"/>
          </a:xfrm>
          <a:prstGeom prst="rect">
            <a:avLst/>
          </a:prstGeom>
        </p:spPr>
      </p:pic>
      <p:sp>
        <p:nvSpPr>
          <p:cNvPr id="28" name="Ellipse 27"/>
          <p:cNvSpPr/>
          <p:nvPr/>
        </p:nvSpPr>
        <p:spPr>
          <a:xfrm>
            <a:off x="5289545" y="4398380"/>
            <a:ext cx="680640" cy="657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9" name="Bilde 28"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9686">
            <a:off x="4508997" y="3558880"/>
            <a:ext cx="4078531" cy="5097085"/>
          </a:xfrm>
          <a:prstGeom prst="rect">
            <a:avLst/>
          </a:prstGeom>
        </p:spPr>
      </p:pic>
      <p:grpSp>
        <p:nvGrpSpPr>
          <p:cNvPr id="33" name="Gruppe 32"/>
          <p:cNvGrpSpPr/>
          <p:nvPr/>
        </p:nvGrpSpPr>
        <p:grpSpPr>
          <a:xfrm>
            <a:off x="3127875" y="1124991"/>
            <a:ext cx="1886674" cy="2529996"/>
            <a:chOff x="3322825" y="1056990"/>
            <a:chExt cx="1886674" cy="2529996"/>
          </a:xfrm>
        </p:grpSpPr>
        <p:pic>
          <p:nvPicPr>
            <p:cNvPr id="34" name="Bilde 33" descr="nettbrett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35" name="Bild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Tree>
    <p:extLst>
      <p:ext uri="{BB962C8B-B14F-4D97-AF65-F5344CB8AC3E}">
        <p14:creationId xmlns:p14="http://schemas.microsoft.com/office/powerpoint/2010/main" val="4748763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7" name="Bild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769" y="2207881"/>
            <a:ext cx="736361" cy="1280070"/>
          </a:xfrm>
          <a:prstGeom prst="rect">
            <a:avLst/>
          </a:prstGeom>
        </p:spPr>
      </p:pic>
      <p:grpSp>
        <p:nvGrpSpPr>
          <p:cNvPr id="21" name="Gruppe 20"/>
          <p:cNvGrpSpPr/>
          <p:nvPr/>
        </p:nvGrpSpPr>
        <p:grpSpPr>
          <a:xfrm>
            <a:off x="6351440" y="991500"/>
            <a:ext cx="5085807" cy="2796979"/>
            <a:chOff x="5574475" y="1236671"/>
            <a:chExt cx="5932614" cy="3262687"/>
          </a:xfrm>
        </p:grpSpPr>
        <p:grpSp>
          <p:nvGrpSpPr>
            <p:cNvPr id="22" name="Gruppe 21"/>
            <p:cNvGrpSpPr/>
            <p:nvPr/>
          </p:nvGrpSpPr>
          <p:grpSpPr>
            <a:xfrm>
              <a:off x="5574475" y="1236671"/>
              <a:ext cx="5932614" cy="3262687"/>
              <a:chOff x="5574475" y="1236671"/>
              <a:chExt cx="5932614" cy="3262687"/>
            </a:xfrm>
          </p:grpSpPr>
          <p:pic>
            <p:nvPicPr>
              <p:cNvPr id="24" name="Bilde 23" descr="laptop.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25" name="Bilde 24"/>
              <p:cNvPicPr>
                <a:picLocks noChangeAspect="1"/>
              </p:cNvPicPr>
              <p:nvPr/>
            </p:nvPicPr>
            <p:blipFill>
              <a:blip r:embed="rId6">
                <a:alphaModFix amt="5000"/>
              </a:blip>
              <a:stretch>
                <a:fillRect/>
              </a:stretch>
            </p:blipFill>
            <p:spPr>
              <a:xfrm>
                <a:off x="6690167" y="1560756"/>
                <a:ext cx="2709267" cy="1726455"/>
              </a:xfrm>
              <a:prstGeom prst="rect">
                <a:avLst/>
              </a:prstGeom>
            </p:spPr>
          </p:pic>
        </p:grpSp>
        <p:pic>
          <p:nvPicPr>
            <p:cNvPr id="23" name="Bilde 22"/>
            <p:cNvPicPr>
              <a:picLocks noChangeAspect="1"/>
            </p:cNvPicPr>
            <p:nvPr/>
          </p:nvPicPr>
          <p:blipFill rotWithShape="1">
            <a:blip r:embed="rId6"/>
            <a:srcRect t="2891" r="79202"/>
            <a:stretch/>
          </p:blipFill>
          <p:spPr>
            <a:xfrm>
              <a:off x="6690167" y="1560756"/>
              <a:ext cx="563465" cy="1676542"/>
            </a:xfrm>
            <a:prstGeom prst="rect">
              <a:avLst/>
            </a:prstGeom>
          </p:spPr>
        </p:pic>
      </p:grpSp>
      <p:pic>
        <p:nvPicPr>
          <p:cNvPr id="26" name="Bilde 25"/>
          <p:cNvPicPr>
            <a:picLocks noChangeAspect="1"/>
          </p:cNvPicPr>
          <p:nvPr/>
        </p:nvPicPr>
        <p:blipFill>
          <a:blip r:embed="rId6"/>
          <a:stretch>
            <a:fillRect/>
          </a:stretch>
        </p:blipFill>
        <p:spPr>
          <a:xfrm>
            <a:off x="7324506" y="1273666"/>
            <a:ext cx="2314441" cy="1474856"/>
          </a:xfrm>
          <a:prstGeom prst="rect">
            <a:avLst/>
          </a:prstGeom>
        </p:spPr>
      </p:pic>
      <p:pic>
        <p:nvPicPr>
          <p:cNvPr id="27" name="Bilde 26"/>
          <p:cNvPicPr>
            <a:picLocks noChangeAspect="1"/>
          </p:cNvPicPr>
          <p:nvPr/>
        </p:nvPicPr>
        <p:blipFill>
          <a:blip r:embed="rId7"/>
          <a:stretch>
            <a:fillRect/>
          </a:stretch>
        </p:blipFill>
        <p:spPr>
          <a:xfrm>
            <a:off x="4457462" y="4162755"/>
            <a:ext cx="2969791" cy="989931"/>
          </a:xfrm>
          <a:prstGeom prst="rect">
            <a:avLst/>
          </a:prstGeom>
        </p:spPr>
      </p:pic>
      <p:sp>
        <p:nvSpPr>
          <p:cNvPr id="29" name="Ellipse 28"/>
          <p:cNvSpPr/>
          <p:nvPr/>
        </p:nvSpPr>
        <p:spPr>
          <a:xfrm>
            <a:off x="5289545" y="4398380"/>
            <a:ext cx="680640" cy="657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9686">
            <a:off x="4664676" y="3640362"/>
            <a:ext cx="4078531" cy="5097085"/>
          </a:xfrm>
          <a:prstGeom prst="rect">
            <a:avLst/>
          </a:prstGeom>
        </p:spPr>
      </p:pic>
      <p:grpSp>
        <p:nvGrpSpPr>
          <p:cNvPr id="30" name="Gruppe 29"/>
          <p:cNvGrpSpPr/>
          <p:nvPr/>
        </p:nvGrpSpPr>
        <p:grpSpPr>
          <a:xfrm>
            <a:off x="3127875" y="1124991"/>
            <a:ext cx="1886674" cy="2529996"/>
            <a:chOff x="3322825" y="1056990"/>
            <a:chExt cx="1886674" cy="2529996"/>
          </a:xfrm>
        </p:grpSpPr>
        <p:pic>
          <p:nvPicPr>
            <p:cNvPr id="31" name="Bilde 30" descr="nettbrett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32" name="Bild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Tree>
    <p:extLst>
      <p:ext uri="{BB962C8B-B14F-4D97-AF65-F5344CB8AC3E}">
        <p14:creationId xmlns:p14="http://schemas.microsoft.com/office/powerpoint/2010/main" val="4614712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4"/>
          <a:stretch>
            <a:fillRect/>
          </a:stretch>
        </p:blipFill>
        <p:spPr>
          <a:xfrm>
            <a:off x="4120587" y="2471642"/>
            <a:ext cx="4121120" cy="1373707"/>
          </a:xfrm>
          <a:prstGeom prst="rect">
            <a:avLst/>
          </a:prstGeom>
        </p:spPr>
      </p:pic>
      <p:sp>
        <p:nvSpPr>
          <p:cNvPr id="5" name="Ellipse 4"/>
          <p:cNvSpPr/>
          <p:nvPr/>
        </p:nvSpPr>
        <p:spPr>
          <a:xfrm>
            <a:off x="6153761" y="2803138"/>
            <a:ext cx="859801" cy="8544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 name="Rett pil 8"/>
          <p:cNvCxnSpPr/>
          <p:nvPr/>
        </p:nvCxnSpPr>
        <p:spPr>
          <a:xfrm flipV="1">
            <a:off x="5835969" y="3560118"/>
            <a:ext cx="520687" cy="8579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tel 1"/>
          <p:cNvSpPr txBox="1">
            <a:spLocks/>
          </p:cNvSpPr>
          <p:nvPr/>
        </p:nvSpPr>
        <p:spPr>
          <a:xfrm>
            <a:off x="4047468" y="4536210"/>
            <a:ext cx="2966094" cy="419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dirty="0" smtClean="0">
                <a:latin typeface="+mn-lt"/>
              </a:rPr>
              <a:t>Legge til kontakter</a:t>
            </a:r>
            <a:endParaRPr lang="nb-NO" dirty="0">
              <a:latin typeface="+mn-lt"/>
            </a:endParaRPr>
          </a:p>
        </p:txBody>
      </p:sp>
    </p:spTree>
    <p:extLst>
      <p:ext uri="{BB962C8B-B14F-4D97-AF65-F5344CB8AC3E}">
        <p14:creationId xmlns:p14="http://schemas.microsoft.com/office/powerpoint/2010/main" val="2340339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3" name="Bilde 12"/>
          <p:cNvPicPr>
            <a:picLocks noChangeAspect="1"/>
          </p:cNvPicPr>
          <p:nvPr/>
        </p:nvPicPr>
        <p:blipFill>
          <a:blip r:embed="rId4"/>
          <a:stretch>
            <a:fillRect/>
          </a:stretch>
        </p:blipFill>
        <p:spPr>
          <a:xfrm>
            <a:off x="4120587" y="2471642"/>
            <a:ext cx="4121120" cy="1373707"/>
          </a:xfrm>
          <a:prstGeom prst="rect">
            <a:avLst/>
          </a:prstGeom>
        </p:spPr>
      </p:pic>
      <p:sp>
        <p:nvSpPr>
          <p:cNvPr id="14" name="Ellipse 13"/>
          <p:cNvSpPr/>
          <p:nvPr/>
        </p:nvSpPr>
        <p:spPr>
          <a:xfrm>
            <a:off x="7013562" y="2803138"/>
            <a:ext cx="859801" cy="8891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5" name="Rett pil 14"/>
          <p:cNvCxnSpPr/>
          <p:nvPr/>
        </p:nvCxnSpPr>
        <p:spPr>
          <a:xfrm flipV="1">
            <a:off x="6695770" y="3560118"/>
            <a:ext cx="520687" cy="8579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tel 1"/>
          <p:cNvSpPr txBox="1">
            <a:spLocks/>
          </p:cNvSpPr>
          <p:nvPr/>
        </p:nvSpPr>
        <p:spPr>
          <a:xfrm>
            <a:off x="4907193" y="4570935"/>
            <a:ext cx="2378239" cy="419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dirty="0" smtClean="0">
                <a:latin typeface="+mn-lt"/>
              </a:rPr>
              <a:t>Avslutte samtale</a:t>
            </a:r>
            <a:endParaRPr lang="nb-NO" dirty="0">
              <a:latin typeface="+mn-lt"/>
            </a:endParaRPr>
          </a:p>
        </p:txBody>
      </p:sp>
    </p:spTree>
    <p:extLst>
      <p:ext uri="{BB962C8B-B14F-4D97-AF65-F5344CB8AC3E}">
        <p14:creationId xmlns:p14="http://schemas.microsoft.com/office/powerpoint/2010/main" val="30746058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grpSp>
        <p:nvGrpSpPr>
          <p:cNvPr id="17" name="Gruppe 16"/>
          <p:cNvGrpSpPr/>
          <p:nvPr/>
        </p:nvGrpSpPr>
        <p:grpSpPr>
          <a:xfrm>
            <a:off x="4340170" y="1436493"/>
            <a:ext cx="3201960" cy="4293770"/>
            <a:chOff x="3322825" y="1056990"/>
            <a:chExt cx="1886674" cy="2529996"/>
          </a:xfrm>
        </p:grpSpPr>
        <p:pic>
          <p:nvPicPr>
            <p:cNvPr id="18" name="Bilde 17"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9" name="Bild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6" name="Ellipse 5"/>
          <p:cNvSpPr/>
          <p:nvPr/>
        </p:nvSpPr>
        <p:spPr>
          <a:xfrm>
            <a:off x="6644144" y="1584283"/>
            <a:ext cx="636475" cy="622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15" name="Rett pil 14"/>
          <p:cNvCxnSpPr/>
          <p:nvPr/>
        </p:nvCxnSpPr>
        <p:spPr>
          <a:xfrm flipH="1" flipV="1">
            <a:off x="7021270" y="1934390"/>
            <a:ext cx="1319513" cy="1440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286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pic>
        <p:nvPicPr>
          <p:cNvPr id="19" name="Bilde 18"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4816" y="1368286"/>
            <a:ext cx="3368615" cy="1852596"/>
          </a:xfrm>
          <a:prstGeom prst="rect">
            <a:avLst/>
          </a:prstGeom>
        </p:spPr>
      </p:pic>
      <p:grpSp>
        <p:nvGrpSpPr>
          <p:cNvPr id="3" name="Gruppe 2"/>
          <p:cNvGrpSpPr/>
          <p:nvPr/>
        </p:nvGrpSpPr>
        <p:grpSpPr>
          <a:xfrm>
            <a:off x="3935392" y="1494118"/>
            <a:ext cx="1762621" cy="1541060"/>
            <a:chOff x="3486400" y="1494753"/>
            <a:chExt cx="2312135" cy="2021501"/>
          </a:xfrm>
        </p:grpSpPr>
        <p:pic>
          <p:nvPicPr>
            <p:cNvPr id="18" name="Bilde 17"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6400" y="1494753"/>
              <a:ext cx="1537480" cy="2021501"/>
            </a:xfrm>
            <a:prstGeom prst="rect">
              <a:avLst/>
            </a:prstGeom>
          </p:spPr>
        </p:pic>
        <p:pic>
          <p:nvPicPr>
            <p:cNvPr id="22" name="Bilde 2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6258" y="1494753"/>
              <a:ext cx="602277" cy="11399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Tema</a:t>
            </a:r>
            <a:endParaRPr lang="nb-NO" dirty="0"/>
          </a:p>
        </p:txBody>
      </p:sp>
      <p:sp>
        <p:nvSpPr>
          <p:cNvPr id="12"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cxnSp>
        <p:nvCxnSpPr>
          <p:cNvPr id="23" name="Rett pil 22"/>
          <p:cNvCxnSpPr/>
          <p:nvPr/>
        </p:nvCxnSpPr>
        <p:spPr>
          <a:xfrm flipH="1" flipV="1">
            <a:off x="5521124" y="2453833"/>
            <a:ext cx="428263" cy="129636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Rett pil 23"/>
          <p:cNvCxnSpPr/>
          <p:nvPr/>
        </p:nvCxnSpPr>
        <p:spPr>
          <a:xfrm flipH="1" flipV="1">
            <a:off x="4780345" y="3136741"/>
            <a:ext cx="740779" cy="107644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Rett pil 20"/>
          <p:cNvCxnSpPr/>
          <p:nvPr/>
        </p:nvCxnSpPr>
        <p:spPr>
          <a:xfrm flipH="1">
            <a:off x="8535029" y="2761563"/>
            <a:ext cx="783401"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Rett linje 10"/>
          <p:cNvCxnSpPr/>
          <p:nvPr/>
        </p:nvCxnSpPr>
        <p:spPr>
          <a:xfrm flipH="1">
            <a:off x="7187878" y="2761563"/>
            <a:ext cx="2130553" cy="1544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Bild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4193" y="3898757"/>
            <a:ext cx="1447939" cy="1586759"/>
          </a:xfrm>
          <a:prstGeom prst="rect">
            <a:avLst/>
          </a:prstGeom>
        </p:spPr>
      </p:pic>
    </p:spTree>
    <p:extLst>
      <p:ext uri="{BB962C8B-B14F-4D97-AF65-F5344CB8AC3E}">
        <p14:creationId xmlns:p14="http://schemas.microsoft.com/office/powerpoint/2010/main" val="13176171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grpSp>
        <p:nvGrpSpPr>
          <p:cNvPr id="16" name="Gruppe 15"/>
          <p:cNvGrpSpPr/>
          <p:nvPr/>
        </p:nvGrpSpPr>
        <p:grpSpPr>
          <a:xfrm>
            <a:off x="4340170" y="1436493"/>
            <a:ext cx="3201960" cy="4293770"/>
            <a:chOff x="3322825" y="1056990"/>
            <a:chExt cx="1886674" cy="2529996"/>
          </a:xfrm>
        </p:grpSpPr>
        <p:pic>
          <p:nvPicPr>
            <p:cNvPr id="17" name="Bilde 16"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8" name="Bild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28" name="Rektangel 27"/>
          <p:cNvSpPr/>
          <p:nvPr/>
        </p:nvSpPr>
        <p:spPr>
          <a:xfrm>
            <a:off x="8495833" y="1793017"/>
            <a:ext cx="1666739" cy="82286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Sirkelformet pil 23"/>
          <p:cNvSpPr/>
          <p:nvPr/>
        </p:nvSpPr>
        <p:spPr>
          <a:xfrm rot="5620125">
            <a:off x="9166253" y="1892347"/>
            <a:ext cx="400521" cy="798510"/>
          </a:xfrm>
          <a:prstGeom prst="circularArrow">
            <a:avLst/>
          </a:pr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26" name="Bue 25"/>
          <p:cNvSpPr/>
          <p:nvPr/>
        </p:nvSpPr>
        <p:spPr>
          <a:xfrm rot="11200103">
            <a:off x="8834763" y="2127904"/>
            <a:ext cx="926017" cy="338308"/>
          </a:xfrm>
          <a:prstGeom prst="arc">
            <a:avLst>
              <a:gd name="adj1" fmla="val 16289060"/>
              <a:gd name="adj2" fmla="val 2626188"/>
            </a:avLst>
          </a:prstGeom>
          <a:noFill/>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30" name="Rektangel 29"/>
          <p:cNvSpPr/>
          <p:nvPr/>
        </p:nvSpPr>
        <p:spPr>
          <a:xfrm>
            <a:off x="8954372" y="1967326"/>
            <a:ext cx="654843" cy="284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9" name="Bild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6040" y="2023580"/>
            <a:ext cx="593782" cy="249439"/>
          </a:xfrm>
          <a:prstGeom prst="rect">
            <a:avLst/>
          </a:prstGeom>
        </p:spPr>
      </p:pic>
      <p:cxnSp>
        <p:nvCxnSpPr>
          <p:cNvPr id="14" name="Rett pil 13"/>
          <p:cNvCxnSpPr/>
          <p:nvPr/>
        </p:nvCxnSpPr>
        <p:spPr>
          <a:xfrm>
            <a:off x="7118430" y="1953858"/>
            <a:ext cx="1280243" cy="1246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6644144" y="1584283"/>
            <a:ext cx="636475" cy="622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35" name="Rett pil 34"/>
          <p:cNvCxnSpPr/>
          <p:nvPr/>
        </p:nvCxnSpPr>
        <p:spPr>
          <a:xfrm flipH="1" flipV="1">
            <a:off x="7021271" y="1934391"/>
            <a:ext cx="1322422" cy="1440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0099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grpSp>
        <p:nvGrpSpPr>
          <p:cNvPr id="13" name="Gruppe 12"/>
          <p:cNvGrpSpPr/>
          <p:nvPr/>
        </p:nvGrpSpPr>
        <p:grpSpPr>
          <a:xfrm>
            <a:off x="4340170" y="1436493"/>
            <a:ext cx="3201960" cy="4293770"/>
            <a:chOff x="3322825" y="1056990"/>
            <a:chExt cx="1886674" cy="2529996"/>
          </a:xfrm>
        </p:grpSpPr>
        <p:pic>
          <p:nvPicPr>
            <p:cNvPr id="14" name="Bilde 13"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5" name="Bild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34" name="Ellipse 33"/>
          <p:cNvSpPr/>
          <p:nvPr/>
        </p:nvSpPr>
        <p:spPr>
          <a:xfrm>
            <a:off x="6644144" y="1584283"/>
            <a:ext cx="636475" cy="622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6" name="Bilde 15" descr="peke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79686">
            <a:off x="5923256" y="925301"/>
            <a:ext cx="4078531" cy="5097085"/>
          </a:xfrm>
          <a:prstGeom prst="rect">
            <a:avLst/>
          </a:prstGeom>
        </p:spPr>
      </p:pic>
      <p:pic>
        <p:nvPicPr>
          <p:cNvPr id="33" name="Bilde 32"/>
          <p:cNvPicPr>
            <a:picLocks noChangeAspect="1"/>
          </p:cNvPicPr>
          <p:nvPr/>
        </p:nvPicPr>
        <p:blipFill rotWithShape="1">
          <a:blip r:embed="rId7" cstate="print">
            <a:extLst>
              <a:ext uri="{28A0092B-C50C-407E-A947-70E740481C1C}">
                <a14:useLocalDpi xmlns:a14="http://schemas.microsoft.com/office/drawing/2010/main" val="0"/>
              </a:ext>
            </a:extLst>
          </a:blip>
          <a:srcRect l="24159" t="11803" r="35" b="-32"/>
          <a:stretch/>
        </p:blipFill>
        <p:spPr>
          <a:xfrm>
            <a:off x="6858058" y="4339442"/>
            <a:ext cx="422561" cy="545075"/>
          </a:xfrm>
          <a:prstGeom prst="rect">
            <a:avLst/>
          </a:prstGeom>
        </p:spPr>
      </p:pic>
      <p:cxnSp>
        <p:nvCxnSpPr>
          <p:cNvPr id="36" name="Rett pil 35"/>
          <p:cNvCxnSpPr/>
          <p:nvPr/>
        </p:nvCxnSpPr>
        <p:spPr>
          <a:xfrm flipH="1" flipV="1">
            <a:off x="7114454" y="4694854"/>
            <a:ext cx="1067664" cy="7271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9430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grpSp>
        <p:nvGrpSpPr>
          <p:cNvPr id="18" name="Gruppe 17"/>
          <p:cNvGrpSpPr/>
          <p:nvPr/>
        </p:nvGrpSpPr>
        <p:grpSpPr>
          <a:xfrm>
            <a:off x="2050340" y="1632891"/>
            <a:ext cx="2593065" cy="3477253"/>
            <a:chOff x="3322825" y="1056990"/>
            <a:chExt cx="1886674" cy="2529996"/>
          </a:xfrm>
        </p:grpSpPr>
        <p:pic>
          <p:nvPicPr>
            <p:cNvPr id="19" name="Bilde 18"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20" name="Bild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grpSp>
        <p:nvGrpSpPr>
          <p:cNvPr id="4" name="Gruppe 3"/>
          <p:cNvGrpSpPr/>
          <p:nvPr/>
        </p:nvGrpSpPr>
        <p:grpSpPr>
          <a:xfrm>
            <a:off x="5136190" y="1434231"/>
            <a:ext cx="7178730" cy="3947998"/>
            <a:chOff x="4926026" y="1434230"/>
            <a:chExt cx="8928328" cy="4910203"/>
          </a:xfrm>
        </p:grpSpPr>
        <p:pic>
          <p:nvPicPr>
            <p:cNvPr id="7" name="Bilde 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6026" y="1434230"/>
              <a:ext cx="8928328" cy="4910203"/>
            </a:xfrm>
            <a:prstGeom prst="rect">
              <a:avLst/>
            </a:prstGeom>
          </p:spPr>
        </p:pic>
        <p:pic>
          <p:nvPicPr>
            <p:cNvPr id="3" name="Bilde 2"/>
            <p:cNvPicPr>
              <a:picLocks noChangeAspect="1"/>
            </p:cNvPicPr>
            <p:nvPr/>
          </p:nvPicPr>
          <p:blipFill>
            <a:blip r:embed="rId7"/>
            <a:stretch>
              <a:fillRect/>
            </a:stretch>
          </p:blipFill>
          <p:spPr>
            <a:xfrm>
              <a:off x="6510024" y="1910167"/>
              <a:ext cx="4301900" cy="2672344"/>
            </a:xfrm>
            <a:prstGeom prst="rect">
              <a:avLst/>
            </a:prstGeom>
          </p:spPr>
        </p:pic>
        <p:pic>
          <p:nvPicPr>
            <p:cNvPr id="14" name="Bilde 13"/>
            <p:cNvPicPr>
              <a:picLocks noChangeAspect="1"/>
            </p:cNvPicPr>
            <p:nvPr/>
          </p:nvPicPr>
          <p:blipFill rotWithShape="1">
            <a:blip r:embed="rId8">
              <a:extLst>
                <a:ext uri="{28A0092B-C50C-407E-A947-70E740481C1C}">
                  <a14:useLocalDpi xmlns:a14="http://schemas.microsoft.com/office/drawing/2010/main" val="0"/>
                </a:ext>
              </a:extLst>
            </a:blip>
            <a:srcRect l="24159" t="11803" r="35" b="-32"/>
            <a:stretch/>
          </p:blipFill>
          <p:spPr>
            <a:xfrm>
              <a:off x="8061182" y="1976373"/>
              <a:ext cx="2020367" cy="2606138"/>
            </a:xfrm>
            <a:prstGeom prst="rect">
              <a:avLst/>
            </a:prstGeom>
          </p:spPr>
        </p:pic>
      </p:grpSp>
      <p:sp>
        <p:nvSpPr>
          <p:cNvPr id="6" name="Ellipse 5"/>
          <p:cNvSpPr/>
          <p:nvPr/>
        </p:nvSpPr>
        <p:spPr>
          <a:xfrm>
            <a:off x="3917593" y="1829142"/>
            <a:ext cx="432869" cy="435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p:cNvPicPr>
            <a:picLocks noChangeAspect="1"/>
          </p:cNvPicPr>
          <p:nvPr/>
        </p:nvPicPr>
        <p:blipFill rotWithShape="1">
          <a:blip r:embed="rId9" cstate="print">
            <a:extLst>
              <a:ext uri="{28A0092B-C50C-407E-A947-70E740481C1C}">
                <a14:useLocalDpi xmlns:a14="http://schemas.microsoft.com/office/drawing/2010/main" val="0"/>
              </a:ext>
            </a:extLst>
          </a:blip>
          <a:srcRect l="24159" t="11803" r="35" b="-32"/>
          <a:stretch/>
        </p:blipFill>
        <p:spPr>
          <a:xfrm>
            <a:off x="4046098" y="3965573"/>
            <a:ext cx="380392" cy="490680"/>
          </a:xfrm>
          <a:prstGeom prst="rect">
            <a:avLst/>
          </a:prstGeom>
        </p:spPr>
      </p:pic>
      <p:cxnSp>
        <p:nvCxnSpPr>
          <p:cNvPr id="21" name="Rett pil 20"/>
          <p:cNvCxnSpPr/>
          <p:nvPr/>
        </p:nvCxnSpPr>
        <p:spPr>
          <a:xfrm flipH="1" flipV="1">
            <a:off x="4134027" y="4182434"/>
            <a:ext cx="1002163" cy="631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tt pil 21"/>
          <p:cNvCxnSpPr/>
          <p:nvPr/>
        </p:nvCxnSpPr>
        <p:spPr>
          <a:xfrm flipH="1" flipV="1">
            <a:off x="8649160" y="2832025"/>
            <a:ext cx="1879468" cy="11335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8791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grpSp>
        <p:nvGrpSpPr>
          <p:cNvPr id="12" name="Gruppe 11"/>
          <p:cNvGrpSpPr/>
          <p:nvPr/>
        </p:nvGrpSpPr>
        <p:grpSpPr>
          <a:xfrm>
            <a:off x="1144025" y="1622958"/>
            <a:ext cx="2593065" cy="3477253"/>
            <a:chOff x="3322825" y="1056990"/>
            <a:chExt cx="1886674" cy="2529996"/>
          </a:xfrm>
        </p:grpSpPr>
        <p:pic>
          <p:nvPicPr>
            <p:cNvPr id="13" name="Bilde 12"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4" name="Bild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pic>
        <p:nvPicPr>
          <p:cNvPr id="19" name="Bilde 1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7202" y="1337882"/>
            <a:ext cx="7178730" cy="3947998"/>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Ring eller motta en samtale</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17" name="Bilde 16"/>
          <p:cNvPicPr>
            <a:picLocks noChangeAspect="1"/>
          </p:cNvPicPr>
          <p:nvPr/>
        </p:nvPicPr>
        <p:blipFill>
          <a:blip r:embed="rId7"/>
          <a:stretch>
            <a:fillRect/>
          </a:stretch>
        </p:blipFill>
        <p:spPr>
          <a:xfrm>
            <a:off x="6949804" y="1744204"/>
            <a:ext cx="3309764" cy="2060115"/>
          </a:xfrm>
          <a:prstGeom prst="rect">
            <a:avLst/>
          </a:prstGeom>
        </p:spPr>
      </p:pic>
      <p:sp>
        <p:nvSpPr>
          <p:cNvPr id="27" name="Ellipse 26"/>
          <p:cNvSpPr/>
          <p:nvPr/>
        </p:nvSpPr>
        <p:spPr>
          <a:xfrm>
            <a:off x="3027786" y="1824478"/>
            <a:ext cx="432869" cy="435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9686">
            <a:off x="2224195" y="993746"/>
            <a:ext cx="4078531" cy="5097085"/>
          </a:xfrm>
          <a:prstGeom prst="rect">
            <a:avLst/>
          </a:prstGeom>
        </p:spPr>
      </p:pic>
    </p:spTree>
    <p:extLst>
      <p:ext uri="{BB962C8B-B14F-4D97-AF65-F5344CB8AC3E}">
        <p14:creationId xmlns:p14="http://schemas.microsoft.com/office/powerpoint/2010/main" val="4607721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6"/>
          <p:cNvGrpSpPr/>
          <p:nvPr/>
        </p:nvGrpSpPr>
        <p:grpSpPr>
          <a:xfrm>
            <a:off x="-626" y="-23150"/>
            <a:ext cx="12192626" cy="6848755"/>
            <a:chOff x="0" y="9245"/>
            <a:chExt cx="12192626" cy="6848755"/>
          </a:xfrm>
        </p:grpSpPr>
        <p:pic>
          <p:nvPicPr>
            <p:cNvPr id="3" name="Bilde 2"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45"/>
              <a:ext cx="12192626" cy="6848755"/>
            </a:xfrm>
            <a:prstGeom prst="rect">
              <a:avLst/>
            </a:prstGeom>
          </p:spPr>
        </p:pic>
        <p:sp>
          <p:nvSpPr>
            <p:cNvPr id="4"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lang="nb-NO" dirty="0" smtClean="0"/>
                <a:t>Del 8</a:t>
              </a:r>
              <a:endParaRPr lang="nb-NO" dirty="0"/>
            </a:p>
          </p:txBody>
        </p:sp>
        <p:sp>
          <p:nvSpPr>
            <p:cNvPr id="5" name="Plassholder for tekst 2"/>
            <p:cNvSpPr txBox="1">
              <a:spLocks/>
            </p:cNvSpPr>
            <p:nvPr/>
          </p:nvSpPr>
          <p:spPr>
            <a:xfrm>
              <a:off x="4071131" y="2347485"/>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b-NO" dirty="0" smtClean="0"/>
                <a:t>Logg av</a:t>
              </a:r>
            </a:p>
          </p:txBody>
        </p:sp>
      </p:grpSp>
    </p:spTree>
    <p:extLst>
      <p:ext uri="{BB962C8B-B14F-4D97-AF65-F5344CB8AC3E}">
        <p14:creationId xmlns:p14="http://schemas.microsoft.com/office/powerpoint/2010/main" val="24577726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Logg av</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684" y="2118167"/>
            <a:ext cx="2042448" cy="3631018"/>
          </a:xfrm>
          <a:prstGeom prst="rect">
            <a:avLst/>
          </a:prstGeom>
          <a:ln>
            <a:solidFill>
              <a:schemeClr val="tx1"/>
            </a:solidFill>
          </a:ln>
        </p:spPr>
      </p:pic>
      <p:pic>
        <p:nvPicPr>
          <p:cNvPr id="19" name="Bilde 18" descr="lapto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grpSp>
        <p:nvGrpSpPr>
          <p:cNvPr id="7" name="Gruppe 6"/>
          <p:cNvGrpSpPr/>
          <p:nvPr/>
        </p:nvGrpSpPr>
        <p:grpSpPr>
          <a:xfrm>
            <a:off x="6415781" y="2118167"/>
            <a:ext cx="5059219" cy="2733071"/>
            <a:chOff x="6415781" y="2118167"/>
            <a:chExt cx="5059219" cy="2733071"/>
          </a:xfrm>
        </p:grpSpPr>
        <p:pic>
          <p:nvPicPr>
            <p:cNvPr id="14" name="Bild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15" name="TekstSylinder 14"/>
            <p:cNvSpPr txBox="1"/>
            <p:nvPr/>
          </p:nvSpPr>
          <p:spPr>
            <a:xfrm>
              <a:off x="6670438" y="2389938"/>
              <a:ext cx="679486" cy="191215"/>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grpSp>
      <p:pic>
        <p:nvPicPr>
          <p:cNvPr id="16" name="Bild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sp>
        <p:nvSpPr>
          <p:cNvPr id="4" name="Rektangel 3"/>
          <p:cNvSpPr/>
          <p:nvPr/>
        </p:nvSpPr>
        <p:spPr>
          <a:xfrm>
            <a:off x="1307939" y="2997843"/>
            <a:ext cx="59896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p:cNvSpPr/>
          <p:nvPr/>
        </p:nvSpPr>
        <p:spPr>
          <a:xfrm>
            <a:off x="1300300" y="3416077"/>
            <a:ext cx="1003062"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p:cNvSpPr/>
          <p:nvPr/>
        </p:nvSpPr>
        <p:spPr>
          <a:xfrm>
            <a:off x="1307939" y="3831220"/>
            <a:ext cx="37701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p:cNvSpPr/>
          <p:nvPr/>
        </p:nvSpPr>
        <p:spPr>
          <a:xfrm>
            <a:off x="1300300" y="4252545"/>
            <a:ext cx="813281" cy="648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770" y="2974693"/>
            <a:ext cx="276557" cy="266218"/>
          </a:xfrm>
          <a:prstGeom prst="rect">
            <a:avLst/>
          </a:prstGeom>
        </p:spPr>
      </p:pic>
      <p:pic>
        <p:nvPicPr>
          <p:cNvPr id="23" name="Bild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997" y="4195823"/>
            <a:ext cx="276557" cy="266218"/>
          </a:xfrm>
          <a:prstGeom prst="rect">
            <a:avLst/>
          </a:prstGeom>
        </p:spPr>
      </p:pic>
      <p:pic>
        <p:nvPicPr>
          <p:cNvPr id="24" name="Bilde 23" descr="nettbrett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25" name="Bilde 24" descr="nettbrette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8" name="Bild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0248" y="2364446"/>
            <a:ext cx="197327" cy="189950"/>
          </a:xfrm>
          <a:prstGeom prst="rect">
            <a:avLst/>
          </a:prstGeom>
        </p:spPr>
      </p:pic>
    </p:spTree>
    <p:extLst>
      <p:ext uri="{BB962C8B-B14F-4D97-AF65-F5344CB8AC3E}">
        <p14:creationId xmlns:p14="http://schemas.microsoft.com/office/powerpoint/2010/main" val="32616849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3"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Logg av</a:t>
            </a:r>
            <a:endParaRPr lang="nb-NO" dirty="0"/>
          </a:p>
        </p:txBody>
      </p:sp>
      <p:sp>
        <p:nvSpPr>
          <p:cNvPr id="14"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20" name="Bilde 19" descr="laptop.png"/>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pic>
        <p:nvPicPr>
          <p:cNvPr id="22" name="Bild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684" y="2118167"/>
            <a:ext cx="2042448" cy="3631018"/>
          </a:xfrm>
          <a:prstGeom prst="rect">
            <a:avLst/>
          </a:prstGeom>
          <a:ln>
            <a:solidFill>
              <a:schemeClr val="tx1"/>
            </a:solidFill>
          </a:ln>
        </p:spPr>
      </p:pic>
      <p:pic>
        <p:nvPicPr>
          <p:cNvPr id="23" name="Bilde 22"/>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24" name="TekstSylinder 23"/>
          <p:cNvSpPr txBox="1"/>
          <p:nvPr/>
        </p:nvSpPr>
        <p:spPr>
          <a:xfrm>
            <a:off x="6670438" y="2389938"/>
            <a:ext cx="679486" cy="191215"/>
          </a:xfrm>
          <a:prstGeom prst="rect">
            <a:avLst/>
          </a:prstGeom>
          <a:solidFill>
            <a:schemeClr val="bg1"/>
          </a:solidFill>
        </p:spPr>
        <p:txBody>
          <a:bodyPr wrap="square" rtlCol="0">
            <a:spAutoFit/>
          </a:bodyPr>
          <a:lstStyle/>
          <a:p>
            <a:r>
              <a:rPr lang="nb-NO" sz="600" dirty="0" smtClean="0">
                <a:solidFill>
                  <a:schemeClr val="bg1">
                    <a:lumMod val="85000"/>
                  </a:schemeClr>
                </a:solidFill>
                <a:latin typeface="+mj-lt"/>
                <a:ea typeface="Arial MT Light" charset="0"/>
                <a:cs typeface="Arial MT Light" charset="0"/>
              </a:rPr>
              <a:t>Kari Nordmann</a:t>
            </a:r>
            <a:endParaRPr lang="nb-NO" sz="600" dirty="0">
              <a:solidFill>
                <a:schemeClr val="bg1">
                  <a:lumMod val="85000"/>
                </a:schemeClr>
              </a:solidFill>
              <a:latin typeface="+mj-lt"/>
              <a:ea typeface="Arial MT Light" charset="0"/>
              <a:cs typeface="Arial MT Light" charset="0"/>
            </a:endParaRPr>
          </a:p>
        </p:txBody>
      </p:sp>
      <p:pic>
        <p:nvPicPr>
          <p:cNvPr id="25" name="Bilde 24"/>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sp>
        <p:nvSpPr>
          <p:cNvPr id="26" name="Rektangel 25"/>
          <p:cNvSpPr/>
          <p:nvPr/>
        </p:nvSpPr>
        <p:spPr>
          <a:xfrm>
            <a:off x="1307939" y="2997843"/>
            <a:ext cx="59896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ktangel 26"/>
          <p:cNvSpPr/>
          <p:nvPr/>
        </p:nvSpPr>
        <p:spPr>
          <a:xfrm>
            <a:off x="1300300" y="3416077"/>
            <a:ext cx="1003062"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p:cNvSpPr/>
          <p:nvPr/>
        </p:nvSpPr>
        <p:spPr>
          <a:xfrm>
            <a:off x="1307939" y="3831220"/>
            <a:ext cx="37701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p:cNvSpPr/>
          <p:nvPr/>
        </p:nvSpPr>
        <p:spPr>
          <a:xfrm>
            <a:off x="1300300" y="4252545"/>
            <a:ext cx="813281" cy="648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792341" y="2199531"/>
            <a:ext cx="432869" cy="435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2" name="Bilde 31" descr="nettbrette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33" name="Bilde 32"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34" name="Bild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6573" y="2990968"/>
            <a:ext cx="247624" cy="238367"/>
          </a:xfrm>
          <a:prstGeom prst="rect">
            <a:avLst/>
          </a:prstGeom>
        </p:spPr>
      </p:pic>
    </p:spTree>
    <p:extLst>
      <p:ext uri="{BB962C8B-B14F-4D97-AF65-F5344CB8AC3E}">
        <p14:creationId xmlns:p14="http://schemas.microsoft.com/office/powerpoint/2010/main" val="32633094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Logg av</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5" name="Bilde 1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20" name="TekstSylinder 19"/>
          <p:cNvSpPr txBox="1"/>
          <p:nvPr/>
        </p:nvSpPr>
        <p:spPr>
          <a:xfrm>
            <a:off x="6670438" y="2389938"/>
            <a:ext cx="679486" cy="191215"/>
          </a:xfrm>
          <a:prstGeom prst="rect">
            <a:avLst/>
          </a:prstGeom>
          <a:solidFill>
            <a:schemeClr val="bg1"/>
          </a:solidFill>
        </p:spPr>
        <p:txBody>
          <a:bodyPr wrap="square" rtlCol="0">
            <a:spAutoFit/>
          </a:bodyPr>
          <a:lstStyle/>
          <a:p>
            <a:r>
              <a:rPr lang="nb-NO" sz="600" dirty="0" smtClean="0">
                <a:solidFill>
                  <a:schemeClr val="bg1">
                    <a:lumMod val="85000"/>
                  </a:schemeClr>
                </a:solidFill>
                <a:latin typeface="+mj-lt"/>
                <a:ea typeface="Arial MT Light" charset="0"/>
                <a:cs typeface="Arial MT Light" charset="0"/>
              </a:rPr>
              <a:t>Kari Nordmann</a:t>
            </a:r>
            <a:endParaRPr lang="nb-NO" sz="600" dirty="0">
              <a:solidFill>
                <a:schemeClr val="bg1">
                  <a:lumMod val="85000"/>
                </a:schemeClr>
              </a:solidFill>
              <a:latin typeface="+mj-lt"/>
              <a:ea typeface="Arial MT Light" charset="0"/>
              <a:cs typeface="Arial MT Light" charset="0"/>
            </a:endParaRPr>
          </a:p>
        </p:txBody>
      </p:sp>
      <p:pic>
        <p:nvPicPr>
          <p:cNvPr id="21" name="Bilde 20"/>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pic>
        <p:nvPicPr>
          <p:cNvPr id="2" name="Bil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tx1"/>
            </a:solidFill>
          </a:ln>
        </p:spPr>
      </p:pic>
      <p:sp>
        <p:nvSpPr>
          <p:cNvPr id="22" name="TekstSylinder 21"/>
          <p:cNvSpPr txBox="1"/>
          <p:nvPr/>
        </p:nvSpPr>
        <p:spPr>
          <a:xfrm>
            <a:off x="1178751" y="3119143"/>
            <a:ext cx="927844" cy="353943"/>
          </a:xfrm>
          <a:prstGeom prst="rect">
            <a:avLst/>
          </a:prstGeom>
          <a:solidFill>
            <a:schemeClr val="bg1"/>
          </a:solidFill>
        </p:spPr>
        <p:txBody>
          <a:bodyPr wrap="square" rtlCol="0">
            <a:spAutoFit/>
          </a:bodyPr>
          <a:lstStyle/>
          <a:p>
            <a:pPr algn="ctr"/>
            <a:r>
              <a:rPr lang="nb-NO" sz="850" dirty="0" smtClean="0">
                <a:latin typeface="+mj-lt"/>
                <a:ea typeface="Arial MT Light" charset="0"/>
                <a:cs typeface="Arial MT Light" charset="0"/>
              </a:rPr>
              <a:t>Kari Nordmann</a:t>
            </a:r>
          </a:p>
          <a:p>
            <a:pPr algn="ctr"/>
            <a:r>
              <a:rPr lang="nb-NO" sz="850" dirty="0" err="1" smtClean="0">
                <a:latin typeface="+mj-lt"/>
                <a:ea typeface="Arial MT Light" charset="0"/>
                <a:cs typeface="Arial MT Light" charset="0"/>
              </a:rPr>
              <a:t>karinord</a:t>
            </a:r>
            <a:endParaRPr lang="nb-NO" sz="850" dirty="0">
              <a:latin typeface="+mj-lt"/>
              <a:ea typeface="Arial MT Light" charset="0"/>
              <a:cs typeface="Arial MT Light" charset="0"/>
            </a:endParaRPr>
          </a:p>
        </p:txBody>
      </p:sp>
      <p:sp>
        <p:nvSpPr>
          <p:cNvPr id="9" name="Ellipse 8"/>
          <p:cNvSpPr/>
          <p:nvPr/>
        </p:nvSpPr>
        <p:spPr>
          <a:xfrm>
            <a:off x="875966" y="5468468"/>
            <a:ext cx="686615" cy="4399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Bilde 24"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27" name="Bilde 26" descr="laptop.png"/>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pic>
        <p:nvPicPr>
          <p:cNvPr id="28" name="Bilde 27"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spTree>
    <p:extLst>
      <p:ext uri="{BB962C8B-B14F-4D97-AF65-F5344CB8AC3E}">
        <p14:creationId xmlns:p14="http://schemas.microsoft.com/office/powerpoint/2010/main" val="30039069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22" name="Bilde 21"/>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Logg av</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sp>
        <p:nvSpPr>
          <p:cNvPr id="15" name="Ellipse 14"/>
          <p:cNvSpPr/>
          <p:nvPr/>
        </p:nvSpPr>
        <p:spPr>
          <a:xfrm>
            <a:off x="4155311" y="5477450"/>
            <a:ext cx="347241" cy="3310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1" name="Bilde 20"/>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grpSp>
        <p:nvGrpSpPr>
          <p:cNvPr id="2" name="Gruppe 1"/>
          <p:cNvGrpSpPr/>
          <p:nvPr/>
        </p:nvGrpSpPr>
        <p:grpSpPr>
          <a:xfrm>
            <a:off x="875967" y="2113954"/>
            <a:ext cx="2052165" cy="3648293"/>
            <a:chOff x="875967" y="2113954"/>
            <a:chExt cx="2052165" cy="3648293"/>
          </a:xfrm>
        </p:grpSpPr>
        <p:pic>
          <p:nvPicPr>
            <p:cNvPr id="24" name="Bilde 23"/>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5" name="TekstSylinder 24"/>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Kari Nordmann</a:t>
              </a:r>
            </a:p>
            <a:p>
              <a:pPr algn="ctr"/>
              <a:r>
                <a:rPr lang="nb-NO" sz="850" dirty="0" err="1" smtClean="0">
                  <a:solidFill>
                    <a:schemeClr val="bg1">
                      <a:lumMod val="85000"/>
                    </a:schemeClr>
                  </a:solidFill>
                  <a:latin typeface="+mj-lt"/>
                  <a:ea typeface="Arial MT Light" charset="0"/>
                  <a:cs typeface="Arial MT Light" charset="0"/>
                </a:rPr>
                <a:t>karinord</a:t>
              </a:r>
              <a:endParaRPr lang="nb-NO" sz="850" dirty="0">
                <a:solidFill>
                  <a:schemeClr val="bg1">
                    <a:lumMod val="85000"/>
                  </a:schemeClr>
                </a:solidFill>
                <a:latin typeface="+mj-lt"/>
                <a:ea typeface="Arial MT Light" charset="0"/>
                <a:cs typeface="Arial MT Light" charset="0"/>
              </a:endParaRPr>
            </a:p>
          </p:txBody>
        </p:sp>
      </p:grpSp>
      <p:pic>
        <p:nvPicPr>
          <p:cNvPr id="26" name="Bilde 25" descr="nettbrettet.png"/>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27" name="Bilde 26" descr="nettbrette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28" name="Bilde 27" descr="laptop.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7897785" y="660440"/>
            <a:ext cx="2535380" cy="1394352"/>
          </a:xfrm>
          <a:prstGeom prst="rect">
            <a:avLst/>
          </a:prstGeom>
        </p:spPr>
      </p:pic>
    </p:spTree>
    <p:extLst>
      <p:ext uri="{BB962C8B-B14F-4D97-AF65-F5344CB8AC3E}">
        <p14:creationId xmlns:p14="http://schemas.microsoft.com/office/powerpoint/2010/main" val="37633164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Logg av</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0" name="Plassholder for innhold 3"/>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3363221" y="2113954"/>
            <a:ext cx="2705071" cy="3606762"/>
          </a:xfrm>
          <a:prstGeom prst="rect">
            <a:avLst/>
          </a:prstGeom>
          <a:ln>
            <a:solidFill>
              <a:schemeClr val="tx1"/>
            </a:solidFill>
          </a:ln>
        </p:spPr>
      </p:pic>
      <p:sp>
        <p:nvSpPr>
          <p:cNvPr id="9" name="Ellipse 8"/>
          <p:cNvSpPr/>
          <p:nvPr/>
        </p:nvSpPr>
        <p:spPr>
          <a:xfrm>
            <a:off x="3252486" y="4919239"/>
            <a:ext cx="682908" cy="321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grpSp>
        <p:nvGrpSpPr>
          <p:cNvPr id="20" name="Gruppe 19"/>
          <p:cNvGrpSpPr/>
          <p:nvPr/>
        </p:nvGrpSpPr>
        <p:grpSpPr>
          <a:xfrm>
            <a:off x="899117" y="2137105"/>
            <a:ext cx="2033727" cy="3615514"/>
            <a:chOff x="875967" y="2113954"/>
            <a:chExt cx="2052165" cy="3648293"/>
          </a:xfrm>
        </p:grpSpPr>
        <p:pic>
          <p:nvPicPr>
            <p:cNvPr id="21" name="Bilde 20"/>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2" name="TekstSylinder 21"/>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Kari Nordmann</a:t>
              </a:r>
            </a:p>
            <a:p>
              <a:pPr algn="ctr"/>
              <a:r>
                <a:rPr lang="nb-NO" sz="850" dirty="0" err="1" smtClean="0">
                  <a:solidFill>
                    <a:schemeClr val="bg1">
                      <a:lumMod val="85000"/>
                    </a:schemeClr>
                  </a:solidFill>
                  <a:latin typeface="+mj-lt"/>
                  <a:ea typeface="Arial MT Light" charset="0"/>
                  <a:cs typeface="Arial MT Light" charset="0"/>
                </a:rPr>
                <a:t>karinord</a:t>
              </a:r>
              <a:endParaRPr lang="nb-NO" sz="850" dirty="0">
                <a:solidFill>
                  <a:schemeClr val="bg1">
                    <a:lumMod val="85000"/>
                  </a:schemeClr>
                </a:solidFill>
                <a:latin typeface="+mj-lt"/>
                <a:ea typeface="Arial MT Light" charset="0"/>
                <a:cs typeface="Arial MT Light" charset="0"/>
              </a:endParaRPr>
            </a:p>
          </p:txBody>
        </p:sp>
      </p:grpSp>
      <p:sp>
        <p:nvSpPr>
          <p:cNvPr id="27" name="TekstSylinder 26"/>
          <p:cNvSpPr txBox="1"/>
          <p:nvPr/>
        </p:nvSpPr>
        <p:spPr>
          <a:xfrm>
            <a:off x="3478687" y="3007574"/>
            <a:ext cx="927844" cy="223138"/>
          </a:xfrm>
          <a:prstGeom prst="rect">
            <a:avLst/>
          </a:prstGeom>
          <a:solidFill>
            <a:schemeClr val="bg1"/>
          </a:solidFill>
        </p:spPr>
        <p:txBody>
          <a:bodyPr wrap="square" rtlCol="0">
            <a:spAutoFit/>
          </a:bodyPr>
          <a:lstStyle/>
          <a:p>
            <a:pPr algn="ctr"/>
            <a:r>
              <a:rPr lang="nb-NO" sz="850" dirty="0" smtClean="0">
                <a:latin typeface="+mj-lt"/>
                <a:ea typeface="Arial MT Light" charset="0"/>
                <a:cs typeface="Arial MT Light" charset="0"/>
              </a:rPr>
              <a:t>Ola Nordmann</a:t>
            </a:r>
          </a:p>
        </p:txBody>
      </p:sp>
      <p:pic>
        <p:nvPicPr>
          <p:cNvPr id="29" name="Bilde 28"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30" name="Bilde 29" descr="nettbrettet.png"/>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31" name="Bilde 30" descr="laptop.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7897785" y="660440"/>
            <a:ext cx="2535380" cy="1394352"/>
          </a:xfrm>
          <a:prstGeom prst="rect">
            <a:avLst/>
          </a:prstGeom>
        </p:spPr>
      </p:pic>
    </p:spTree>
    <p:extLst>
      <p:ext uri="{BB962C8B-B14F-4D97-AF65-F5344CB8AC3E}">
        <p14:creationId xmlns:p14="http://schemas.microsoft.com/office/powerpoint/2010/main" val="2267881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Tema</a:t>
            </a:r>
            <a:endParaRPr lang="nb-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pic>
        <p:nvPicPr>
          <p:cNvPr id="7" name="Bilde 6"/>
          <p:cNvPicPr>
            <a:picLocks noChangeAspect="1"/>
          </p:cNvPicPr>
          <p:nvPr/>
        </p:nvPicPr>
        <p:blipFill>
          <a:blip r:embed="rId4">
            <a:alphaModFix amt="20000"/>
          </a:blip>
          <a:stretch>
            <a:fillRect/>
          </a:stretch>
        </p:blipFill>
        <p:spPr>
          <a:xfrm>
            <a:off x="2097450" y="4019029"/>
            <a:ext cx="1121720" cy="1398509"/>
          </a:xfrm>
          <a:prstGeom prst="rect">
            <a:avLst/>
          </a:prstGeom>
          <a:noFill/>
        </p:spPr>
      </p:pic>
      <p:pic>
        <p:nvPicPr>
          <p:cNvPr id="10" name="Bilde 9" descr="illustrasjon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grpSp>
        <p:nvGrpSpPr>
          <p:cNvPr id="19" name="Gruppe 18"/>
          <p:cNvGrpSpPr/>
          <p:nvPr/>
        </p:nvGrpSpPr>
        <p:grpSpPr>
          <a:xfrm>
            <a:off x="7091471" y="4048251"/>
            <a:ext cx="3540587" cy="1422047"/>
            <a:chOff x="3010614" y="4412322"/>
            <a:chExt cx="3660223" cy="1470098"/>
          </a:xfrm>
        </p:grpSpPr>
        <p:pic>
          <p:nvPicPr>
            <p:cNvPr id="20" name="Picture 10" descr="http://1.bp.blogspot.com/-UH8s2SQpYgY/TW5oFZvLfqI/AAAAAAAAAY4/sW3Mw41MkBI/s1600/pluss.jpg"/>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auto">
            <a:xfrm>
              <a:off x="4399136" y="4740547"/>
              <a:ext cx="1094562" cy="87291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p:cNvPicPr>
              <a:picLocks noChangeAspect="1"/>
            </p:cNvPicPr>
            <p:nvPr/>
          </p:nvPicPr>
          <p:blipFill>
            <a:blip r:embed="rId7">
              <a:alphaModFix amt="35000"/>
            </a:blip>
            <a:stretch>
              <a:fillRect/>
            </a:stretch>
          </p:blipFill>
          <p:spPr>
            <a:xfrm>
              <a:off x="5262432" y="4412322"/>
              <a:ext cx="1408405" cy="1415555"/>
            </a:xfrm>
            <a:prstGeom prst="rect">
              <a:avLst/>
            </a:prstGeom>
          </p:spPr>
        </p:pic>
        <p:pic>
          <p:nvPicPr>
            <p:cNvPr id="22" name="Bilde 21"/>
            <p:cNvPicPr>
              <a:picLocks noChangeAspect="1"/>
            </p:cNvPicPr>
            <p:nvPr/>
          </p:nvPicPr>
          <p:blipFill>
            <a:blip r:embed="rId8">
              <a:alphaModFix amt="35000"/>
            </a:blip>
            <a:stretch>
              <a:fillRect/>
            </a:stretch>
          </p:blipFill>
          <p:spPr>
            <a:xfrm>
              <a:off x="3010614" y="4494949"/>
              <a:ext cx="1529370" cy="1387471"/>
            </a:xfrm>
            <a:prstGeom prst="rect">
              <a:avLst/>
            </a:prstGeom>
          </p:spPr>
        </p:pic>
      </p:grpSp>
      <p:pic>
        <p:nvPicPr>
          <p:cNvPr id="13" name="Bilde 12"/>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505567" y="4019029"/>
            <a:ext cx="1538155" cy="1685624"/>
          </a:xfrm>
          <a:prstGeom prst="rect">
            <a:avLst/>
          </a:prstGeom>
        </p:spPr>
      </p:pic>
    </p:spTree>
    <p:extLst>
      <p:ext uri="{BB962C8B-B14F-4D97-AF65-F5344CB8AC3E}">
        <p14:creationId xmlns:p14="http://schemas.microsoft.com/office/powerpoint/2010/main" val="14661519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grpSp>
        <p:nvGrpSpPr>
          <p:cNvPr id="25" name="Gruppe 24"/>
          <p:cNvGrpSpPr/>
          <p:nvPr/>
        </p:nvGrpSpPr>
        <p:grpSpPr>
          <a:xfrm>
            <a:off x="6498669" y="2113954"/>
            <a:ext cx="7541963" cy="4074289"/>
            <a:chOff x="6415781" y="2118167"/>
            <a:chExt cx="5059219" cy="2733071"/>
          </a:xfrm>
        </p:grpSpPr>
        <p:pic>
          <p:nvPicPr>
            <p:cNvPr id="26" name="Bild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27" name="TekstSylinder 26"/>
            <p:cNvSpPr txBox="1"/>
            <p:nvPr/>
          </p:nvSpPr>
          <p:spPr>
            <a:xfrm>
              <a:off x="6670438" y="2389938"/>
              <a:ext cx="679486" cy="123876"/>
            </a:xfrm>
            <a:prstGeom prst="rect">
              <a:avLst/>
            </a:prstGeom>
            <a:solidFill>
              <a:schemeClr val="bg1"/>
            </a:solidFill>
          </p:spPr>
          <p:txBody>
            <a:bodyPr wrap="square" rtlCol="0">
              <a:spAutoFit/>
            </a:bodyPr>
            <a:lstStyle/>
            <a:p>
              <a:r>
                <a:rPr lang="nb-NO" sz="600" dirty="0" smtClean="0">
                  <a:latin typeface="+mj-lt"/>
                  <a:ea typeface="Arial MT Light" charset="0"/>
                  <a:cs typeface="Arial MT Light" charset="0"/>
                </a:rPr>
                <a:t>Kari Nordmann</a:t>
              </a:r>
              <a:endParaRPr lang="nb-NO" sz="600" dirty="0">
                <a:latin typeface="+mj-lt"/>
                <a:ea typeface="Arial MT Light" charset="0"/>
                <a:cs typeface="Arial MT Light" charset="0"/>
              </a:endParaRPr>
            </a:p>
          </p:txBody>
        </p:sp>
      </p:grpSp>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Logg av</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20" name="Bilde 19" descr="lapto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sp>
        <p:nvSpPr>
          <p:cNvPr id="15" name="Ellipse 14"/>
          <p:cNvSpPr/>
          <p:nvPr/>
        </p:nvSpPr>
        <p:spPr>
          <a:xfrm>
            <a:off x="6398558" y="2048718"/>
            <a:ext cx="476806" cy="3935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2" name="Gruppe 21"/>
          <p:cNvGrpSpPr/>
          <p:nvPr/>
        </p:nvGrpSpPr>
        <p:grpSpPr>
          <a:xfrm>
            <a:off x="899117" y="2137105"/>
            <a:ext cx="2033727" cy="3615514"/>
            <a:chOff x="875967" y="2113954"/>
            <a:chExt cx="2052165" cy="3648293"/>
          </a:xfrm>
        </p:grpSpPr>
        <p:pic>
          <p:nvPicPr>
            <p:cNvPr id="23" name="Bilde 22"/>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4" name="TekstSylinder 23"/>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Kari Nordmann</a:t>
              </a:r>
            </a:p>
            <a:p>
              <a:pPr algn="ctr"/>
              <a:r>
                <a:rPr lang="nb-NO" sz="850" dirty="0" err="1" smtClean="0">
                  <a:solidFill>
                    <a:schemeClr val="bg1">
                      <a:lumMod val="85000"/>
                    </a:schemeClr>
                  </a:solidFill>
                  <a:latin typeface="+mj-lt"/>
                  <a:ea typeface="Arial MT Light" charset="0"/>
                  <a:cs typeface="Arial MT Light" charset="0"/>
                </a:rPr>
                <a:t>karinord</a:t>
              </a:r>
              <a:endParaRPr lang="nb-NO" sz="850" dirty="0">
                <a:solidFill>
                  <a:schemeClr val="bg1">
                    <a:lumMod val="85000"/>
                  </a:schemeClr>
                </a:solidFill>
                <a:latin typeface="+mj-lt"/>
                <a:ea typeface="Arial MT Light" charset="0"/>
                <a:cs typeface="Arial MT Light" charset="0"/>
              </a:endParaRPr>
            </a:p>
          </p:txBody>
        </p:sp>
      </p:grpSp>
      <p:pic>
        <p:nvPicPr>
          <p:cNvPr id="30" name="Plassholder for innhold 3"/>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3363221" y="2113954"/>
            <a:ext cx="2705071" cy="3606762"/>
          </a:xfrm>
          <a:prstGeom prst="rect">
            <a:avLst/>
          </a:prstGeom>
          <a:ln>
            <a:solidFill>
              <a:schemeClr val="bg1">
                <a:lumMod val="85000"/>
              </a:schemeClr>
            </a:solidFill>
          </a:ln>
        </p:spPr>
      </p:pic>
      <p:sp>
        <p:nvSpPr>
          <p:cNvPr id="32" name="TekstSylinder 31"/>
          <p:cNvSpPr txBox="1"/>
          <p:nvPr/>
        </p:nvSpPr>
        <p:spPr>
          <a:xfrm>
            <a:off x="3478687" y="3007574"/>
            <a:ext cx="927844" cy="223138"/>
          </a:xfrm>
          <a:prstGeom prst="rect">
            <a:avLst/>
          </a:prstGeom>
          <a:solidFill>
            <a:schemeClr val="bg1"/>
          </a:solidFill>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Ola Nordmann</a:t>
            </a:r>
          </a:p>
        </p:txBody>
      </p:sp>
      <p:pic>
        <p:nvPicPr>
          <p:cNvPr id="33" name="Bilde 32" descr="nettbrettet.png"/>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1721503" y="1200570"/>
            <a:ext cx="388953" cy="744120"/>
          </a:xfrm>
          <a:prstGeom prst="rect">
            <a:avLst/>
          </a:prstGeom>
        </p:spPr>
      </p:pic>
      <p:pic>
        <p:nvPicPr>
          <p:cNvPr id="34" name="Bilde 33"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368673" y="1031989"/>
            <a:ext cx="694166" cy="912701"/>
          </a:xfrm>
          <a:prstGeom prst="rect">
            <a:avLst/>
          </a:prstGeom>
        </p:spPr>
      </p:pic>
    </p:spTree>
    <p:extLst>
      <p:ext uri="{BB962C8B-B14F-4D97-AF65-F5344CB8AC3E}">
        <p14:creationId xmlns:p14="http://schemas.microsoft.com/office/powerpoint/2010/main" val="14367508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Logg av</a:t>
            </a:r>
            <a:endParaRPr lang="nb-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4"/>
          <a:stretch>
            <a:fillRect/>
          </a:stretch>
        </p:blipFill>
        <p:spPr>
          <a:xfrm>
            <a:off x="6473541" y="2083443"/>
            <a:ext cx="8223189" cy="4351338"/>
          </a:xfrm>
          <a:prstGeom prst="rect">
            <a:avLst/>
          </a:prstGeom>
        </p:spPr>
      </p:pic>
      <p:sp>
        <p:nvSpPr>
          <p:cNvPr id="20" name="Ellipse 19"/>
          <p:cNvSpPr/>
          <p:nvPr/>
        </p:nvSpPr>
        <p:spPr>
          <a:xfrm>
            <a:off x="6496691" y="3194611"/>
            <a:ext cx="644889" cy="229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1" name="Gruppe 20"/>
          <p:cNvGrpSpPr/>
          <p:nvPr/>
        </p:nvGrpSpPr>
        <p:grpSpPr>
          <a:xfrm>
            <a:off x="899117" y="2137105"/>
            <a:ext cx="2033727" cy="3615514"/>
            <a:chOff x="875967" y="2113954"/>
            <a:chExt cx="2052165" cy="3648293"/>
          </a:xfrm>
        </p:grpSpPr>
        <p:pic>
          <p:nvPicPr>
            <p:cNvPr id="22" name="Bilde 21"/>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3" name="TekstSylinder 22"/>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Kari Nordmann</a:t>
              </a:r>
            </a:p>
            <a:p>
              <a:pPr algn="ctr"/>
              <a:r>
                <a:rPr lang="nb-NO" sz="850" dirty="0" err="1" smtClean="0">
                  <a:solidFill>
                    <a:schemeClr val="bg1">
                      <a:lumMod val="85000"/>
                    </a:schemeClr>
                  </a:solidFill>
                  <a:latin typeface="+mj-lt"/>
                  <a:ea typeface="Arial MT Light" charset="0"/>
                  <a:cs typeface="Arial MT Light" charset="0"/>
                </a:rPr>
                <a:t>karinord</a:t>
              </a:r>
              <a:endParaRPr lang="nb-NO" sz="850" dirty="0">
                <a:solidFill>
                  <a:schemeClr val="bg1">
                    <a:lumMod val="85000"/>
                  </a:schemeClr>
                </a:solidFill>
                <a:latin typeface="+mj-lt"/>
                <a:ea typeface="Arial MT Light" charset="0"/>
                <a:cs typeface="Arial MT Light" charset="0"/>
              </a:endParaRPr>
            </a:p>
          </p:txBody>
        </p:sp>
      </p:grpSp>
      <p:sp>
        <p:nvSpPr>
          <p:cNvPr id="2" name="Rektangel 1"/>
          <p:cNvSpPr/>
          <p:nvPr/>
        </p:nvSpPr>
        <p:spPr>
          <a:xfrm>
            <a:off x="6921661" y="4151485"/>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p:cNvSpPr/>
          <p:nvPr/>
        </p:nvSpPr>
        <p:spPr>
          <a:xfrm>
            <a:off x="6910140" y="4471487"/>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p:cNvSpPr/>
          <p:nvPr/>
        </p:nvSpPr>
        <p:spPr>
          <a:xfrm>
            <a:off x="6910140" y="4697300"/>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p:cNvSpPr/>
          <p:nvPr/>
        </p:nvSpPr>
        <p:spPr>
          <a:xfrm>
            <a:off x="6910139" y="5005810"/>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ktangel 26"/>
          <p:cNvSpPr/>
          <p:nvPr/>
        </p:nvSpPr>
        <p:spPr>
          <a:xfrm>
            <a:off x="6910139" y="5293133"/>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p:cNvSpPr/>
          <p:nvPr/>
        </p:nvSpPr>
        <p:spPr>
          <a:xfrm>
            <a:off x="6910138" y="5582655"/>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p:cNvSpPr/>
          <p:nvPr/>
        </p:nvSpPr>
        <p:spPr>
          <a:xfrm>
            <a:off x="6819135" y="5893231"/>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ktangel 29"/>
          <p:cNvSpPr/>
          <p:nvPr/>
        </p:nvSpPr>
        <p:spPr>
          <a:xfrm>
            <a:off x="6819135" y="6196029"/>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6" y="4401551"/>
            <a:ext cx="267037" cy="257054"/>
          </a:xfrm>
          <a:prstGeom prst="rect">
            <a:avLst/>
          </a:prstGeom>
        </p:spPr>
      </p:pic>
      <p:pic>
        <p:nvPicPr>
          <p:cNvPr id="31" name="Bild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7" y="4685854"/>
            <a:ext cx="267037" cy="257054"/>
          </a:xfrm>
          <a:prstGeom prst="rect">
            <a:avLst/>
          </a:prstGeom>
        </p:spPr>
      </p:pic>
      <p:pic>
        <p:nvPicPr>
          <p:cNvPr id="32" name="Bild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6" y="4973346"/>
            <a:ext cx="267037" cy="257054"/>
          </a:xfrm>
          <a:prstGeom prst="rect">
            <a:avLst/>
          </a:prstGeom>
        </p:spPr>
      </p:pic>
      <p:pic>
        <p:nvPicPr>
          <p:cNvPr id="34" name="Bild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6" y="6170482"/>
            <a:ext cx="267037" cy="257054"/>
          </a:xfrm>
          <a:prstGeom prst="rect">
            <a:avLst/>
          </a:prstGeom>
        </p:spPr>
      </p:pic>
      <p:pic>
        <p:nvPicPr>
          <p:cNvPr id="35" name="Plassholder for innhold 3"/>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3363221" y="2113954"/>
            <a:ext cx="2705071" cy="3606762"/>
          </a:xfrm>
          <a:prstGeom prst="rect">
            <a:avLst/>
          </a:prstGeom>
          <a:ln>
            <a:solidFill>
              <a:schemeClr val="bg1">
                <a:lumMod val="85000"/>
              </a:schemeClr>
            </a:solidFill>
          </a:ln>
        </p:spPr>
      </p:pic>
      <p:sp>
        <p:nvSpPr>
          <p:cNvPr id="36" name="TekstSylinder 35"/>
          <p:cNvSpPr txBox="1"/>
          <p:nvPr/>
        </p:nvSpPr>
        <p:spPr>
          <a:xfrm>
            <a:off x="3478687" y="3007574"/>
            <a:ext cx="927844" cy="223138"/>
          </a:xfrm>
          <a:prstGeom prst="rect">
            <a:avLst/>
          </a:prstGeom>
          <a:solidFill>
            <a:schemeClr val="bg1"/>
          </a:solidFill>
        </p:spPr>
        <p:txBody>
          <a:bodyPr wrap="square" rtlCol="0">
            <a:spAutoFit/>
          </a:bodyPr>
          <a:lstStyle/>
          <a:p>
            <a:pPr algn="ctr"/>
            <a:r>
              <a:rPr lang="nb-NO" sz="850" dirty="0" smtClean="0">
                <a:solidFill>
                  <a:schemeClr val="bg1">
                    <a:lumMod val="85000"/>
                  </a:schemeClr>
                </a:solidFill>
                <a:latin typeface="+mj-lt"/>
                <a:ea typeface="Arial MT Light" charset="0"/>
                <a:cs typeface="Arial MT Light" charset="0"/>
              </a:rPr>
              <a:t>Ola Nordmann</a:t>
            </a:r>
          </a:p>
        </p:txBody>
      </p:sp>
      <p:pic>
        <p:nvPicPr>
          <p:cNvPr id="37" name="Bilde 36"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pic>
        <p:nvPicPr>
          <p:cNvPr id="38" name="Bilde 37"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1721503" y="1200570"/>
            <a:ext cx="388953" cy="744120"/>
          </a:xfrm>
          <a:prstGeom prst="rect">
            <a:avLst/>
          </a:prstGeom>
        </p:spPr>
      </p:pic>
      <p:pic>
        <p:nvPicPr>
          <p:cNvPr id="39" name="Bilde 38" descr="nettbrettet.png"/>
          <p:cNvPicPr>
            <a:picLocks noChangeAspect="1"/>
          </p:cNvPicPr>
          <p:nvPr/>
        </p:nvPicPr>
        <p:blipFill>
          <a:blip r:embed="rId10" cstate="print">
            <a:alphaModFix amt="20000"/>
            <a:extLst>
              <a:ext uri="{28A0092B-C50C-407E-A947-70E740481C1C}">
                <a14:useLocalDpi xmlns:a14="http://schemas.microsoft.com/office/drawing/2010/main" val="0"/>
              </a:ext>
            </a:extLst>
          </a:blip>
          <a:stretch>
            <a:fillRect/>
          </a:stretch>
        </p:blipFill>
        <p:spPr>
          <a:xfrm>
            <a:off x="4368673" y="1031989"/>
            <a:ext cx="694166" cy="912701"/>
          </a:xfrm>
          <a:prstGeom prst="rect">
            <a:avLst/>
          </a:prstGeom>
        </p:spPr>
      </p:pic>
    </p:spTree>
    <p:extLst>
      <p:ext uri="{BB962C8B-B14F-4D97-AF65-F5344CB8AC3E}">
        <p14:creationId xmlns:p14="http://schemas.microsoft.com/office/powerpoint/2010/main" val="10660874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lstStyle/>
          <a:p>
            <a:r>
              <a:rPr lang="nb-NO" dirty="0"/>
              <a:t>Ferdig – godt </a:t>
            </a:r>
            <a:r>
              <a:rPr lang="nb-NO" dirty="0" smtClean="0"/>
              <a:t>jobba </a:t>
            </a:r>
            <a:r>
              <a:rPr lang="nb-NO" dirty="0"/>
              <a:t>alle sammen!</a:t>
            </a:r>
          </a:p>
        </p:txBody>
      </p:sp>
      <p:sp>
        <p:nvSpPr>
          <p:cNvPr id="3" name="Undertittel 2"/>
          <p:cNvSpPr>
            <a:spLocks noGrp="1"/>
          </p:cNvSpPr>
          <p:nvPr>
            <p:ph type="subTitle" idx="4294967295"/>
          </p:nvPr>
        </p:nvSpPr>
        <p:spPr>
          <a:xfrm>
            <a:off x="828637" y="3338326"/>
            <a:ext cx="9839363" cy="3291074"/>
          </a:xfrm>
        </p:spPr>
        <p:txBody>
          <a:bodyPr>
            <a:normAutofit/>
          </a:bodyPr>
          <a:lstStyle/>
          <a:p>
            <a:pPr marL="0" indent="0">
              <a:buNone/>
            </a:pPr>
            <a:r>
              <a:rPr lang="nb-NO" b="1" dirty="0">
                <a:solidFill>
                  <a:schemeClr val="tx1"/>
                </a:solidFill>
              </a:rPr>
              <a:t>Nå kan dere øve på:</a:t>
            </a:r>
          </a:p>
          <a:p>
            <a:pPr>
              <a:buFontTx/>
              <a:buChar char="-"/>
            </a:pPr>
            <a:r>
              <a:rPr lang="nb-NO" sz="1600" dirty="0"/>
              <a:t>Logge på og av </a:t>
            </a:r>
            <a:r>
              <a:rPr lang="nb-NO" sz="1600" dirty="0" smtClean="0"/>
              <a:t>Skype</a:t>
            </a:r>
            <a:endParaRPr lang="nb-NO" sz="1600" dirty="0"/>
          </a:p>
          <a:p>
            <a:pPr>
              <a:buFontTx/>
              <a:buChar char="-"/>
            </a:pPr>
            <a:r>
              <a:rPr lang="nb-NO" sz="1600" dirty="0"/>
              <a:t>Søke </a:t>
            </a:r>
            <a:r>
              <a:rPr lang="nb-NO" sz="1600" dirty="0" smtClean="0"/>
              <a:t>etter og legge til kontakter</a:t>
            </a:r>
            <a:endParaRPr lang="nb-NO" sz="1600" dirty="0"/>
          </a:p>
          <a:p>
            <a:pPr>
              <a:buFontTx/>
              <a:buChar char="-"/>
            </a:pPr>
            <a:r>
              <a:rPr lang="nb-NO" sz="1600" dirty="0" smtClean="0"/>
              <a:t>Å ringe til hverandre, med og uten video</a:t>
            </a:r>
          </a:p>
          <a:p>
            <a:pPr>
              <a:buFontTx/>
              <a:buChar char="-"/>
            </a:pPr>
            <a:r>
              <a:rPr lang="nb-NO" sz="1600" dirty="0" smtClean="0"/>
              <a:t>Å motta og avvise samtaler</a:t>
            </a:r>
            <a:endParaRPr lang="nb-NO" sz="1600" dirty="0"/>
          </a:p>
          <a:p>
            <a:pPr>
              <a:buFontTx/>
              <a:buChar char="-"/>
            </a:pPr>
            <a:r>
              <a:rPr lang="nb-NO" sz="1600" dirty="0" smtClean="0"/>
              <a:t>Å skru av og på lyd og bilde i en samtale</a:t>
            </a:r>
            <a:endParaRPr lang="nb-NO" sz="1600" dirty="0"/>
          </a:p>
        </p:txBody>
      </p:sp>
      <p:sp>
        <p:nvSpPr>
          <p:cNvPr id="4" name="Tittel 1"/>
          <p:cNvSpPr txBox="1">
            <a:spLocks/>
          </p:cNvSpPr>
          <p:nvPr/>
        </p:nvSpPr>
        <p:spPr>
          <a:xfrm>
            <a:off x="819630" y="1666366"/>
            <a:ext cx="8286372" cy="10088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nb-NO" smtClean="0"/>
              <a:t>Ferdig – godt jobba alle sammen!</a:t>
            </a:r>
            <a:endParaRPr lang="nb-NO"/>
          </a:p>
        </p:txBody>
      </p:sp>
    </p:spTree>
    <p:extLst>
      <p:ext uri="{BB962C8B-B14F-4D97-AF65-F5344CB8AC3E}">
        <p14:creationId xmlns:p14="http://schemas.microsoft.com/office/powerpoint/2010/main" val="3452777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sp>
        <p:nvSpPr>
          <p:cNvPr id="11"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dirty="0" smtClean="0"/>
              <a:t>Tema</a:t>
            </a:r>
            <a:endParaRPr lang="nb-NO" dirty="0"/>
          </a:p>
        </p:txBody>
      </p:sp>
      <p:sp>
        <p:nvSpPr>
          <p:cNvPr id="14"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b-NO" sz="3200" b="1" dirty="0">
              <a:solidFill>
                <a:schemeClr val="bg1"/>
              </a:solidFill>
            </a:endParaRPr>
          </a:p>
        </p:txBody>
      </p:sp>
      <p:sp>
        <p:nvSpPr>
          <p:cNvPr id="27" name="Ellipse 26"/>
          <p:cNvSpPr/>
          <p:nvPr/>
        </p:nvSpPr>
        <p:spPr>
          <a:xfrm>
            <a:off x="1439518" y="3583868"/>
            <a:ext cx="2408117" cy="2268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illustrasj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pic>
        <p:nvPicPr>
          <p:cNvPr id="15" name="Bilde 14"/>
          <p:cNvPicPr>
            <a:picLocks noChangeAspect="1"/>
          </p:cNvPicPr>
          <p:nvPr/>
        </p:nvPicPr>
        <p:blipFill>
          <a:blip r:embed="rId5">
            <a:alphaModFix/>
          </a:blip>
          <a:stretch>
            <a:fillRect/>
          </a:stretch>
        </p:blipFill>
        <p:spPr>
          <a:xfrm>
            <a:off x="2097450" y="4019029"/>
            <a:ext cx="1121720" cy="1398509"/>
          </a:xfrm>
          <a:prstGeom prst="rect">
            <a:avLst/>
          </a:prstGeom>
          <a:noFill/>
        </p:spPr>
      </p:pic>
      <p:grpSp>
        <p:nvGrpSpPr>
          <p:cNvPr id="17" name="Gruppe 16"/>
          <p:cNvGrpSpPr/>
          <p:nvPr/>
        </p:nvGrpSpPr>
        <p:grpSpPr>
          <a:xfrm>
            <a:off x="7091471" y="4048251"/>
            <a:ext cx="3540587" cy="1422047"/>
            <a:chOff x="3010614" y="4412322"/>
            <a:chExt cx="3660223" cy="1470098"/>
          </a:xfrm>
        </p:grpSpPr>
        <p:pic>
          <p:nvPicPr>
            <p:cNvPr id="18" name="Picture 10" descr="http://1.bp.blogspot.com/-UH8s2SQpYgY/TW5oFZvLfqI/AAAAAAAAAY4/sW3Mw41MkBI/s1600/pluss.jpg"/>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auto">
            <a:xfrm>
              <a:off x="4399136" y="4740547"/>
              <a:ext cx="1094562" cy="872914"/>
            </a:xfrm>
            <a:prstGeom prst="rect">
              <a:avLst/>
            </a:prstGeom>
            <a:noFill/>
            <a:extLst>
              <a:ext uri="{909E8E84-426E-40DD-AFC4-6F175D3DCCD1}">
                <a14:hiddenFill xmlns:a14="http://schemas.microsoft.com/office/drawing/2010/main">
                  <a:solidFill>
                    <a:srgbClr val="FFFFFF"/>
                  </a:solidFill>
                </a14:hiddenFill>
              </a:ext>
            </a:extLst>
          </p:spPr>
        </p:pic>
        <p:pic>
          <p:nvPicPr>
            <p:cNvPr id="19" name="Bilde 18"/>
            <p:cNvPicPr>
              <a:picLocks noChangeAspect="1"/>
            </p:cNvPicPr>
            <p:nvPr/>
          </p:nvPicPr>
          <p:blipFill>
            <a:blip r:embed="rId7">
              <a:alphaModFix amt="35000"/>
            </a:blip>
            <a:stretch>
              <a:fillRect/>
            </a:stretch>
          </p:blipFill>
          <p:spPr>
            <a:xfrm>
              <a:off x="5262432" y="4412322"/>
              <a:ext cx="1408405" cy="1415555"/>
            </a:xfrm>
            <a:prstGeom prst="rect">
              <a:avLst/>
            </a:prstGeom>
          </p:spPr>
        </p:pic>
        <p:pic>
          <p:nvPicPr>
            <p:cNvPr id="20" name="Bilde 19"/>
            <p:cNvPicPr>
              <a:picLocks noChangeAspect="1"/>
            </p:cNvPicPr>
            <p:nvPr/>
          </p:nvPicPr>
          <p:blipFill>
            <a:blip r:embed="rId8">
              <a:alphaModFix amt="35000"/>
            </a:blip>
            <a:stretch>
              <a:fillRect/>
            </a:stretch>
          </p:blipFill>
          <p:spPr>
            <a:xfrm>
              <a:off x="3010614" y="4494949"/>
              <a:ext cx="1529370" cy="1387471"/>
            </a:xfrm>
            <a:prstGeom prst="rect">
              <a:avLst/>
            </a:prstGeom>
          </p:spPr>
        </p:pic>
      </p:grpSp>
      <p:pic>
        <p:nvPicPr>
          <p:cNvPr id="21" name="Bilde 20"/>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505567" y="4019029"/>
            <a:ext cx="1538155" cy="1685624"/>
          </a:xfrm>
          <a:prstGeom prst="rect">
            <a:avLst/>
          </a:prstGeom>
        </p:spPr>
      </p:pic>
    </p:spTree>
    <p:extLst>
      <p:ext uri="{BB962C8B-B14F-4D97-AF65-F5344CB8AC3E}">
        <p14:creationId xmlns:p14="http://schemas.microsoft.com/office/powerpoint/2010/main" val="1856807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1747</TotalTime>
  <Words>3252</Words>
  <Application>Microsoft Office PowerPoint</Application>
  <PresentationFormat>Widescreen</PresentationFormat>
  <Paragraphs>450</Paragraphs>
  <Slides>82</Slides>
  <Notes>77</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82</vt:i4>
      </vt:variant>
    </vt:vector>
  </HeadingPairs>
  <TitlesOfParts>
    <vt:vector size="87" baseType="lpstr">
      <vt:lpstr>Arial</vt:lpstr>
      <vt:lpstr>Arial MT Light</vt:lpstr>
      <vt:lpstr>Calibri</vt:lpstr>
      <vt:lpstr>Calibri Light</vt:lpstr>
      <vt:lpstr>Office-tema</vt:lpstr>
      <vt:lpstr>Kom i gang med Skype</vt:lpstr>
      <vt:lpstr>PowerPoint-presentasjon</vt:lpstr>
      <vt:lpstr>Hva er Skype?</vt:lpstr>
      <vt:lpstr>PowerPoint-presentasjon</vt:lpstr>
      <vt:lpstr>Utstyr</vt:lpstr>
      <vt:lpstr>Tema</vt:lpstr>
      <vt:lpstr>Tema</vt:lpstr>
      <vt:lpstr>Tema</vt:lpstr>
      <vt:lpstr>Tema</vt:lpstr>
      <vt:lpstr>Tema</vt:lpstr>
      <vt:lpstr>Tema</vt:lpstr>
      <vt:lpstr>Tema</vt:lpstr>
      <vt:lpstr>PowerPoint-presentasjon</vt:lpstr>
      <vt:lpstr>Last ned Skype</vt:lpstr>
      <vt:lpstr>Last ned Skype</vt:lpstr>
      <vt:lpstr>Last ned Skype</vt:lpstr>
      <vt:lpstr>PowerPoint-presentasjon</vt:lpstr>
      <vt:lpstr>Lag en brukerkonto</vt:lpstr>
      <vt:lpstr>Lag en brukerkonto</vt:lpstr>
      <vt:lpstr>Lag en brukerkonto</vt:lpstr>
      <vt:lpstr>Lag en brukerkonto</vt:lpstr>
      <vt:lpstr>Lag en brukerkonto</vt:lpstr>
      <vt:lpstr>Lag en brukerkonto</vt:lpstr>
      <vt:lpstr>Lag en brukerkonto</vt:lpstr>
      <vt:lpstr>Lag en brukerkonto</vt:lpstr>
      <vt:lpstr>TemLag en brukerkontoa</vt:lpstr>
      <vt:lpstr>Lag en brukerkonto</vt:lpstr>
      <vt:lpstr>Lag en brukerkonto</vt:lpstr>
      <vt:lpstr>Lag en brukerkonto</vt:lpstr>
      <vt:lpstr>Lag en brukerkonto</vt:lpstr>
      <vt:lpstr>Lag en brukerkonto</vt:lpstr>
      <vt:lpstr>Lag en brukerkonto</vt:lpstr>
      <vt:lpstr>PowerPoint-presentasjon</vt:lpstr>
      <vt:lpstr>Start Skype og logg på</vt:lpstr>
      <vt:lpstr>Start Skype og logg på</vt:lpstr>
      <vt:lpstr>Start Skype og logg på</vt:lpstr>
      <vt:lpstr>Start Skype og logg på</vt:lpstr>
      <vt:lpstr>Start Skype og logg på</vt:lpstr>
      <vt:lpstr>Start Skype og logg på</vt:lpstr>
      <vt:lpstr>PowerPoint-presentasjon</vt:lpstr>
      <vt:lpstr>Finn kontakter</vt:lpstr>
      <vt:lpstr>Finn kontakter</vt:lpstr>
      <vt:lpstr>Finn kontakter</vt:lpstr>
      <vt:lpstr>Finn kontakter</vt:lpstr>
      <vt:lpstr>Finn kontakter</vt:lpstr>
      <vt:lpstr>Finn kontakter</vt:lpstr>
      <vt:lpstr>Finn kontakter</vt:lpstr>
      <vt:lpstr>PowerPoint-presentasjon</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Ring eller motta en samtale</vt:lpstr>
      <vt:lpstr>PowerPoint-presentasjon</vt:lpstr>
      <vt:lpstr>Logg av</vt:lpstr>
      <vt:lpstr>Logg av</vt:lpstr>
      <vt:lpstr>Logg av</vt:lpstr>
      <vt:lpstr>Logg av</vt:lpstr>
      <vt:lpstr>Logg av</vt:lpstr>
      <vt:lpstr>Logg av</vt:lpstr>
      <vt:lpstr>Logg av</vt:lpstr>
      <vt:lpstr>Ferdig – godt jobba alle sammen!</vt:lpstr>
    </vt:vector>
  </TitlesOfParts>
  <Company>STATEN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 i gang med Skype</dc:title>
  <dc:creator>Erikstad Ida Aspeslåen</dc:creator>
  <cp:lastModifiedBy>Lindbøl Stian</cp:lastModifiedBy>
  <cp:revision>426</cp:revision>
  <dcterms:created xsi:type="dcterms:W3CDTF">2016-06-15T11:17:11Z</dcterms:created>
  <dcterms:modified xsi:type="dcterms:W3CDTF">2016-08-18T10:02:27Z</dcterms:modified>
</cp:coreProperties>
</file>