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8"/>
  </p:notesMasterIdLst>
  <p:handoutMasterIdLst>
    <p:handoutMasterId r:id="rId39"/>
  </p:handoutMasterIdLst>
  <p:sldIdLst>
    <p:sldId id="276" r:id="rId2"/>
    <p:sldId id="287" r:id="rId3"/>
    <p:sldId id="315" r:id="rId4"/>
    <p:sldId id="278" r:id="rId5"/>
    <p:sldId id="316" r:id="rId6"/>
    <p:sldId id="317" r:id="rId7"/>
    <p:sldId id="318" r:id="rId8"/>
    <p:sldId id="319" r:id="rId9"/>
    <p:sldId id="320" r:id="rId10"/>
    <p:sldId id="321" r:id="rId11"/>
    <p:sldId id="322" r:id="rId12"/>
    <p:sldId id="323" r:id="rId13"/>
    <p:sldId id="324" r:id="rId14"/>
    <p:sldId id="293" r:id="rId15"/>
    <p:sldId id="314" r:id="rId16"/>
    <p:sldId id="325" r:id="rId17"/>
    <p:sldId id="326" r:id="rId18"/>
    <p:sldId id="327" r:id="rId19"/>
    <p:sldId id="296" r:id="rId20"/>
    <p:sldId id="313" r:id="rId21"/>
    <p:sldId id="337" r:id="rId22"/>
    <p:sldId id="328" r:id="rId23"/>
    <p:sldId id="329" r:id="rId24"/>
    <p:sldId id="330" r:id="rId25"/>
    <p:sldId id="331" r:id="rId26"/>
    <p:sldId id="332" r:id="rId27"/>
    <p:sldId id="333" r:id="rId28"/>
    <p:sldId id="338" r:id="rId29"/>
    <p:sldId id="334" r:id="rId30"/>
    <p:sldId id="335" r:id="rId31"/>
    <p:sldId id="341" r:id="rId32"/>
    <p:sldId id="342" r:id="rId33"/>
    <p:sldId id="336" r:id="rId34"/>
    <p:sldId id="339" r:id="rId35"/>
    <p:sldId id="340" r:id="rId36"/>
    <p:sldId id="305" r:id="rId3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da Aspeslåen Erikstad" initials="IAE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3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5157" autoAdjust="0"/>
  </p:normalViewPr>
  <p:slideViewPr>
    <p:cSldViewPr snapToGrid="0">
      <p:cViewPr varScale="1">
        <p:scale>
          <a:sx n="98" d="100"/>
          <a:sy n="98" d="100"/>
        </p:scale>
        <p:origin x="107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E591F1-365D-9A44-BAB0-9478600B76DC}" type="datetimeFigureOut">
              <a:t>21.06.2019</a:t>
            </a:fld>
            <a:endParaRPr lang="nb-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EC96447-93CD-D248-8463-E4F159614110}" type="slidenum">
              <a:t>‹#›</a:t>
            </a:fld>
            <a:endParaRPr lang="nb-NO"/>
          </a:p>
        </p:txBody>
      </p:sp>
    </p:spTree>
    <p:extLst>
      <p:ext uri="{BB962C8B-B14F-4D97-AF65-F5344CB8AC3E}">
        <p14:creationId xmlns:p14="http://schemas.microsoft.com/office/powerpoint/2010/main" val="2593103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0B15F3-F8D5-4A64-AADD-6C8711A9C4A2}" type="datetimeFigureOut">
              <a:rPr lang="nb-NO" smtClean="0"/>
              <a:t>21.06.2019</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254B7B-5006-4AAE-B324-0D18C385F145}" type="slidenum">
              <a:rPr lang="nb-NO" smtClean="0"/>
              <a:t>‹#›</a:t>
            </a:fld>
            <a:endParaRPr lang="nb-NO"/>
          </a:p>
        </p:txBody>
      </p:sp>
    </p:spTree>
    <p:extLst>
      <p:ext uri="{BB962C8B-B14F-4D97-AF65-F5344CB8AC3E}">
        <p14:creationId xmlns:p14="http://schemas.microsoft.com/office/powerpoint/2010/main" val="42729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b="1" kern="1200" dirty="0">
                <a:solidFill>
                  <a:schemeClr val="tx1"/>
                </a:solidFill>
                <a:effectLst/>
                <a:latin typeface="+mn-lt"/>
                <a:ea typeface="+mn-ea"/>
                <a:cs typeface="+mn-cs"/>
              </a:rPr>
              <a:t>Go through the learning objectives with the course participants before you begin teaching. </a:t>
            </a:r>
            <a:br>
              <a:rPr lang="en-GB" sz="1200" b="1"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This will make it easier for them to focus on and remember the most important information.</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a:t>
            </a:fld>
            <a:endParaRPr lang="nb-NO"/>
          </a:p>
        </p:txBody>
      </p:sp>
    </p:spTree>
    <p:extLst>
      <p:ext uri="{BB962C8B-B14F-4D97-AF65-F5344CB8AC3E}">
        <p14:creationId xmlns:p14="http://schemas.microsoft.com/office/powerpoint/2010/main" val="550293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All websites have a web address. When you enter a web address in the address bar, you let the web browser know which page you’d like to visit. We will use the Royal Family’s website as an example: ‘www’ means that the page is on the world wide web.</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10</a:t>
            </a:fld>
            <a:endParaRPr lang="nb-NO"/>
          </a:p>
        </p:txBody>
      </p:sp>
    </p:spTree>
    <p:extLst>
      <p:ext uri="{BB962C8B-B14F-4D97-AF65-F5344CB8AC3E}">
        <p14:creationId xmlns:p14="http://schemas.microsoft.com/office/powerpoint/2010/main" val="3472367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kongehuset</a:t>
            </a:r>
            <a:r>
              <a:rPr lang="en-GB" sz="1200" kern="1200" dirty="0">
                <a:solidFill>
                  <a:schemeClr val="tx1"/>
                </a:solidFill>
                <a:effectLst/>
                <a:latin typeface="+mn-lt"/>
                <a:ea typeface="+mn-ea"/>
                <a:cs typeface="+mn-cs"/>
              </a:rPr>
              <a:t>’ (the Royal House) is the name of the site.</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11</a:t>
            </a:fld>
            <a:endParaRPr lang="nb-NO"/>
          </a:p>
        </p:txBody>
      </p:sp>
    </p:spTree>
    <p:extLst>
      <p:ext uri="{BB962C8B-B14F-4D97-AF65-F5344CB8AC3E}">
        <p14:creationId xmlns:p14="http://schemas.microsoft.com/office/powerpoint/2010/main" val="3472367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‘.no’ means that the site is Norwegian.</a:t>
            </a:r>
            <a:endParaRPr lang="pl-PL" sz="1200" kern="1200" dirty="0">
              <a:solidFill>
                <a:schemeClr val="tx1"/>
              </a:solidFill>
              <a:effectLst/>
              <a:latin typeface="+mn-lt"/>
              <a:ea typeface="+mn-ea"/>
              <a:cs typeface="+mn-cs"/>
            </a:endParaRPr>
          </a:p>
          <a:p>
            <a:pPr lvl="0"/>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Using web addresses is very convenient when you know the address of the page you want to visit. Then you know that you’ll get to the right place. Later, we will learn how to search for a site.</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12</a:t>
            </a:fld>
            <a:endParaRPr lang="nb-NO"/>
          </a:p>
        </p:txBody>
      </p:sp>
    </p:spTree>
    <p:extLst>
      <p:ext uri="{BB962C8B-B14F-4D97-AF65-F5344CB8AC3E}">
        <p14:creationId xmlns:p14="http://schemas.microsoft.com/office/powerpoint/2010/main" val="3472367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To type in an address bar, first you have to click on it. When you have finished typing the address, press the ‘Enter’ button on the keyboard. The button is fairly large and located to the right of the letter keys. Some keyboards will have ‘Enter’ written on this key, while on others it will be labelled ‘Go’ or ‘Return’. Some will show a symbol of an angled arrow.</a:t>
            </a:r>
            <a:endParaRPr lang="pl-PL" sz="1200" kern="1200" dirty="0">
              <a:solidFill>
                <a:schemeClr val="tx1"/>
              </a:solidFill>
              <a:effectLst/>
              <a:latin typeface="+mn-lt"/>
              <a:ea typeface="+mn-ea"/>
              <a:cs typeface="+mn-cs"/>
            </a:endParaRPr>
          </a:p>
          <a:p>
            <a:pPr lvl="0"/>
            <a:endParaRPr lang="pl-PL"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Ask everyone to type ‘www.kongehuset.no’ in their web browser and hit ‘Enter’. </a:t>
            </a:r>
            <a:endParaRPr lang="pl-PL" sz="1200" kern="1200" dirty="0">
              <a:solidFill>
                <a:schemeClr val="tx1"/>
              </a:solidFill>
              <a:effectLst/>
              <a:latin typeface="+mn-lt"/>
              <a:ea typeface="+mn-ea"/>
              <a:cs typeface="+mn-cs"/>
            </a:endParaRPr>
          </a:p>
          <a:p>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 might take a little while for the site to appear.</a:t>
            </a:r>
            <a:endParaRPr lang="nb-NO" b="1"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13</a:t>
            </a:fld>
            <a:endParaRPr lang="nb-NO"/>
          </a:p>
        </p:txBody>
      </p:sp>
    </p:spTree>
    <p:extLst>
      <p:ext uri="{BB962C8B-B14F-4D97-AF65-F5344CB8AC3E}">
        <p14:creationId xmlns:p14="http://schemas.microsoft.com/office/powerpoint/2010/main" val="3472367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254B7B-5006-4AAE-B324-0D18C385F145}" type="slidenum">
              <a:rPr lang="nb-NO" smtClean="0"/>
              <a:t>14</a:t>
            </a:fld>
            <a:endParaRPr lang="nb-NO"/>
          </a:p>
        </p:txBody>
      </p:sp>
    </p:spTree>
    <p:extLst>
      <p:ext uri="{BB962C8B-B14F-4D97-AF65-F5344CB8AC3E}">
        <p14:creationId xmlns:p14="http://schemas.microsoft.com/office/powerpoint/2010/main" val="228181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The first page to appear is the home page. It contains some information, but not everything. To find information about other topics, you can use the menu on the website. It is usually found either at the top or on the left-hand side of the page. Click on a menu heading to open it. You can also click on other items, such as photos and articles, to read more. Anything that you can click on is called a link.</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15</a:t>
            </a:fld>
            <a:endParaRPr lang="nb-NO"/>
          </a:p>
        </p:txBody>
      </p:sp>
    </p:spTree>
    <p:extLst>
      <p:ext uri="{BB962C8B-B14F-4D97-AF65-F5344CB8AC3E}">
        <p14:creationId xmlns:p14="http://schemas.microsoft.com/office/powerpoint/2010/main" val="470233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Computer users will see that the cursor changes into a little hand whenever it is over a link you can click on.</a:t>
            </a:r>
            <a:endParaRPr lang="pl-PL" sz="1200" kern="1200" dirty="0">
              <a:solidFill>
                <a:schemeClr val="tx1"/>
              </a:solidFill>
              <a:effectLst/>
              <a:latin typeface="+mn-lt"/>
              <a:ea typeface="+mn-ea"/>
              <a:cs typeface="+mn-cs"/>
            </a:endParaRPr>
          </a:p>
          <a:p>
            <a:pPr lvl="0"/>
            <a:endParaRPr lang="pl-PL"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Have everyone try to click on a few items on the page.</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16</a:t>
            </a:fld>
            <a:endParaRPr lang="nb-NO"/>
          </a:p>
        </p:txBody>
      </p:sp>
    </p:spTree>
    <p:extLst>
      <p:ext uri="{BB962C8B-B14F-4D97-AF65-F5344CB8AC3E}">
        <p14:creationId xmlns:p14="http://schemas.microsoft.com/office/powerpoint/2010/main" val="4702332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Sometimes, you might click on a link without meaning to, or you might for some other reason want to go back to something you were looking at earlier. There are two arrow buttons directly to the left of the address bar. Click on the left arrow to go back.</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17</a:t>
            </a:fld>
            <a:endParaRPr lang="nb-NO"/>
          </a:p>
        </p:txBody>
      </p:sp>
    </p:spTree>
    <p:extLst>
      <p:ext uri="{BB962C8B-B14F-4D97-AF65-F5344CB8AC3E}">
        <p14:creationId xmlns:p14="http://schemas.microsoft.com/office/powerpoint/2010/main" val="4702332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To go forward, click on the right arrow.</a:t>
            </a:r>
            <a:endParaRPr lang="pl-PL" sz="1200" kern="1200" dirty="0">
              <a:solidFill>
                <a:schemeClr val="tx1"/>
              </a:solidFill>
              <a:effectLst/>
              <a:latin typeface="+mn-lt"/>
              <a:ea typeface="+mn-ea"/>
              <a:cs typeface="+mn-cs"/>
            </a:endParaRPr>
          </a:p>
          <a:p>
            <a:pPr lvl="0"/>
            <a:endParaRPr lang="pl-PL"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Ask everyone to click on some links and to try to go back and forward.</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18</a:t>
            </a:fld>
            <a:endParaRPr lang="nb-NO"/>
          </a:p>
        </p:txBody>
      </p:sp>
    </p:spTree>
    <p:extLst>
      <p:ext uri="{BB962C8B-B14F-4D97-AF65-F5344CB8AC3E}">
        <p14:creationId xmlns:p14="http://schemas.microsoft.com/office/powerpoint/2010/main" val="470233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You might not always know exactly what website you want to visit. In such case, you can perform a search. There are many search engines out there, though Google is the most common one. Some people actually call searching online ‘googling’.</a:t>
            </a:r>
            <a:endParaRPr lang="pl-PL" sz="1200" kern="1200" dirty="0">
              <a:solidFill>
                <a:schemeClr val="tx1"/>
              </a:solidFill>
              <a:effectLst/>
              <a:latin typeface="+mn-lt"/>
              <a:ea typeface="+mn-ea"/>
              <a:cs typeface="+mn-cs"/>
            </a:endParaRPr>
          </a:p>
          <a:p>
            <a:pPr lvl="0"/>
            <a:endParaRPr lang="pl-PL"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Ask everyone to go to google.no.</a:t>
            </a:r>
            <a:endParaRPr lang="pl-PL" sz="1200" b="1" kern="1200" dirty="0">
              <a:solidFill>
                <a:schemeClr val="tx1"/>
              </a:solidFill>
              <a:effectLst/>
              <a:latin typeface="+mn-lt"/>
              <a:ea typeface="+mn-ea"/>
              <a:cs typeface="+mn-cs"/>
            </a:endParaRPr>
          </a:p>
          <a:p>
            <a:endParaRPr lang="pl-PL" sz="1200" b="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On google.no, you will see a search field in the middle of the screen. As we heard earlier, the address bar can also be used as a search field, but now we will be using Google.</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20</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254B7B-5006-4AAE-B324-0D18C385F145}" type="slidenum">
              <a:rPr lang="nb-NO" smtClean="0"/>
              <a:t>2</a:t>
            </a:fld>
            <a:endParaRPr lang="nb-NO"/>
          </a:p>
        </p:txBody>
      </p:sp>
    </p:spTree>
    <p:extLst>
      <p:ext uri="{BB962C8B-B14F-4D97-AF65-F5344CB8AC3E}">
        <p14:creationId xmlns:p14="http://schemas.microsoft.com/office/powerpoint/2010/main" val="1860669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To search for a topic, type it into the search field and hit ‘Enter’.</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21</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It is important to be as exact as possible when you search. If you search for the word ‘map’, for example, you will be told that there are over two hundred million matches. This isn’t really useful if I want to learn about the poet Walter Map. If you type in ‘Walter Map’, however, you will have fewer matches, but most of them will relate to the poet.</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22</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Many pages contain more information than what will fit on the screen. You then have to scroll down to see everything. Those using computers will have a scrollbar on the right-hand side of the screen.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Click and drag to move up and down the page.</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23</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Many pages contain more information than what will fit on the screen. You then have to scroll down to see everything. Those using computers will have a scrollbar on the right-hand side of the screen.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Click and drag to move up and down the page.</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24</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If you have a tablet, swipe the screen with your finger to move up and down on the page.</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25</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You will often wish to search for more than one word. If, for example, you are travelling to Moss, Norway and want to stay at a hotel, you can search for ‘Hotel Moss’. The search engine will then show us all pages containing the words ‘hotel’ and ‘Moss’, regardless of whether the words are next to or relate to each other. This means that you might see articles about tourism in </a:t>
            </a:r>
            <a:r>
              <a:rPr lang="en-GB" sz="1200" kern="1200" dirty="0" err="1">
                <a:solidFill>
                  <a:schemeClr val="tx1"/>
                </a:solidFill>
                <a:effectLst/>
                <a:latin typeface="+mn-lt"/>
                <a:ea typeface="+mn-ea"/>
                <a:cs typeface="+mn-cs"/>
              </a:rPr>
              <a:t>Østfold</a:t>
            </a:r>
            <a:r>
              <a:rPr lang="en-GB" sz="1200" kern="1200" dirty="0">
                <a:solidFill>
                  <a:schemeClr val="tx1"/>
                </a:solidFill>
                <a:effectLst/>
                <a:latin typeface="+mn-lt"/>
                <a:ea typeface="+mn-ea"/>
                <a:cs typeface="+mn-cs"/>
              </a:rPr>
              <a:t> county, the municipality’s website, news articles and a lot of other things.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Of course you will also see pages actually listing hotels in Moss. </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26</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To make sure we get as many such matches as possible, we can use quotation marks and search for ‘“Hotels in Moss”’, which will yield only search results where the words occur in that order. This is also a good way of searching for song lyrics or quotes.</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27</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You can also search using a combination of words in quotation marks and words without.</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28</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254B7B-5006-4AAE-B324-0D18C385F145}" type="slidenum">
              <a:rPr lang="nb-NO" smtClean="0"/>
              <a:t>29</a:t>
            </a:fld>
            <a:endParaRPr lang="nb-NO"/>
          </a:p>
        </p:txBody>
      </p:sp>
    </p:spTree>
    <p:extLst>
      <p:ext uri="{BB962C8B-B14F-4D97-AF65-F5344CB8AC3E}">
        <p14:creationId xmlns:p14="http://schemas.microsoft.com/office/powerpoint/2010/main" val="33590613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Sometimes you might want to open a new website but still have the option of quickly going back to the page you are on. To do this, you can open a ‘tab’.</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30</a:t>
            </a:fld>
            <a:endParaRPr lang="nb-NO"/>
          </a:p>
        </p:txBody>
      </p:sp>
    </p:spTree>
    <p:extLst>
      <p:ext uri="{BB962C8B-B14F-4D97-AF65-F5344CB8AC3E}">
        <p14:creationId xmlns:p14="http://schemas.microsoft.com/office/powerpoint/2010/main" val="470233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 web browser is a program used to show websites on the internet. There are a number of different web browsers available. These are the four most common ones.</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a:t>
            </a:fld>
            <a:endParaRPr lang="nb-NO"/>
          </a:p>
        </p:txBody>
      </p:sp>
    </p:spTree>
    <p:extLst>
      <p:ext uri="{BB962C8B-B14F-4D97-AF65-F5344CB8AC3E}">
        <p14:creationId xmlns:p14="http://schemas.microsoft.com/office/powerpoint/2010/main" val="34723671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One way of opening a tab is to click the empty area next to the tab you already have open (where you see the name of the site you are on).</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31</a:t>
            </a:fld>
            <a:endParaRPr lang="nb-NO"/>
          </a:p>
        </p:txBody>
      </p:sp>
    </p:spTree>
    <p:extLst>
      <p:ext uri="{BB962C8B-B14F-4D97-AF65-F5344CB8AC3E}">
        <p14:creationId xmlns:p14="http://schemas.microsoft.com/office/powerpoint/2010/main" val="4919288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Those of you who don’t have such an empty area can locate the plus sign to the right of the address line and click on it. </a:t>
            </a:r>
            <a:endParaRPr lang="pl-PL" sz="1200" kern="1200" dirty="0">
              <a:solidFill>
                <a:schemeClr val="tx1"/>
              </a:solidFill>
              <a:effectLst/>
              <a:latin typeface="+mn-lt"/>
              <a:ea typeface="+mn-ea"/>
              <a:cs typeface="+mn-cs"/>
            </a:endParaRPr>
          </a:p>
          <a:p>
            <a:pPr lvl="0"/>
            <a:endParaRPr lang="pl-PL"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Help everyone to open a new tab.</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32</a:t>
            </a:fld>
            <a:endParaRPr lang="nb-NO"/>
          </a:p>
        </p:txBody>
      </p:sp>
    </p:spTree>
    <p:extLst>
      <p:ext uri="{BB962C8B-B14F-4D97-AF65-F5344CB8AC3E}">
        <p14:creationId xmlns:p14="http://schemas.microsoft.com/office/powerpoint/2010/main" val="6657716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In this new tab, you can search for or open a new page.</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33</a:t>
            </a:fld>
            <a:endParaRPr lang="nb-NO"/>
          </a:p>
        </p:txBody>
      </p:sp>
    </p:spTree>
    <p:extLst>
      <p:ext uri="{BB962C8B-B14F-4D97-AF65-F5344CB8AC3E}">
        <p14:creationId xmlns:p14="http://schemas.microsoft.com/office/powerpoint/2010/main" val="4702332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If you want to see the other tab again, just click on it.</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34</a:t>
            </a:fld>
            <a:endParaRPr lang="nb-NO"/>
          </a:p>
        </p:txBody>
      </p:sp>
    </p:spTree>
    <p:extLst>
      <p:ext uri="{BB962C8B-B14F-4D97-AF65-F5344CB8AC3E}">
        <p14:creationId xmlns:p14="http://schemas.microsoft.com/office/powerpoint/2010/main" val="4702332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If you want to go back to the new page, just click on that tab again. You can open as many tabs as you like.</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35</a:t>
            </a:fld>
            <a:endParaRPr lang="nb-NO"/>
          </a:p>
        </p:txBody>
      </p:sp>
    </p:spTree>
    <p:extLst>
      <p:ext uri="{BB962C8B-B14F-4D97-AF65-F5344CB8AC3E}">
        <p14:creationId xmlns:p14="http://schemas.microsoft.com/office/powerpoint/2010/main" val="4702332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THAT'S IT!</a:t>
            </a:r>
            <a:endParaRPr lang="pl-PL" sz="1200" kern="1200">
              <a:solidFill>
                <a:schemeClr val="tx1"/>
              </a:solidFill>
              <a:effectLst/>
              <a:latin typeface="+mn-lt"/>
              <a:ea typeface="+mn-ea"/>
              <a:cs typeface="+mn-cs"/>
            </a:endParaRPr>
          </a:p>
          <a:p>
            <a:endParaRPr lang="nb-NO"/>
          </a:p>
        </p:txBody>
      </p:sp>
      <p:sp>
        <p:nvSpPr>
          <p:cNvPr id="4" name="Plassholder for lysbildenummer 3"/>
          <p:cNvSpPr>
            <a:spLocks noGrp="1"/>
          </p:cNvSpPr>
          <p:nvPr>
            <p:ph type="sldNum" sz="quarter" idx="10"/>
          </p:nvPr>
        </p:nvSpPr>
        <p:spPr/>
        <p:txBody>
          <a:bodyPr/>
          <a:lstStyle/>
          <a:p>
            <a:fld id="{6C254B7B-5006-4AAE-B324-0D18C385F145}" type="slidenum">
              <a:rPr lang="nb-NO" smtClean="0"/>
              <a:t>36</a:t>
            </a:fld>
            <a:endParaRPr lang="nb-NO"/>
          </a:p>
        </p:txBody>
      </p:sp>
    </p:spTree>
    <p:extLst>
      <p:ext uri="{BB962C8B-B14F-4D97-AF65-F5344CB8AC3E}">
        <p14:creationId xmlns:p14="http://schemas.microsoft.com/office/powerpoint/2010/main" val="3763753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Those using PCs will often find their web browser located on the task bar.</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a:t>
            </a:fld>
            <a:endParaRPr lang="nb-NO"/>
          </a:p>
        </p:txBody>
      </p:sp>
    </p:spTree>
    <p:extLst>
      <p:ext uri="{BB962C8B-B14F-4D97-AF65-F5344CB8AC3E}">
        <p14:creationId xmlns:p14="http://schemas.microsoft.com/office/powerpoint/2010/main" val="3472367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Mac users will find the web browser in the Dock.</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a:t>
            </a:fld>
            <a:endParaRPr lang="nb-NO"/>
          </a:p>
        </p:txBody>
      </p:sp>
    </p:spTree>
    <p:extLst>
      <p:ext uri="{BB962C8B-B14F-4D97-AF65-F5344CB8AC3E}">
        <p14:creationId xmlns:p14="http://schemas.microsoft.com/office/powerpoint/2010/main" val="3472367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Tablet users need to find the icon for their web browsers among the other icons on their desktop.</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a:t>
            </a:fld>
            <a:endParaRPr lang="nb-NO"/>
          </a:p>
        </p:txBody>
      </p:sp>
    </p:spTree>
    <p:extLst>
      <p:ext uri="{BB962C8B-B14F-4D97-AF65-F5344CB8AC3E}">
        <p14:creationId xmlns:p14="http://schemas.microsoft.com/office/powerpoint/2010/main" val="3472367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Find the icon for your web browser and click on it.</a:t>
            </a:r>
            <a:endParaRPr lang="pl-PL" sz="1200" kern="1200" dirty="0">
              <a:solidFill>
                <a:schemeClr val="tx1"/>
              </a:solidFill>
              <a:effectLst/>
              <a:latin typeface="+mn-lt"/>
              <a:ea typeface="+mn-ea"/>
              <a:cs typeface="+mn-cs"/>
            </a:endParaRPr>
          </a:p>
          <a:p>
            <a:pPr lvl="0"/>
            <a:endParaRPr lang="pl-PL"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Help everyone to find their icon and open a web browser.</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7</a:t>
            </a:fld>
            <a:endParaRPr lang="nb-NO"/>
          </a:p>
        </p:txBody>
      </p:sp>
    </p:spTree>
    <p:extLst>
      <p:ext uri="{BB962C8B-B14F-4D97-AF65-F5344CB8AC3E}">
        <p14:creationId xmlns:p14="http://schemas.microsoft.com/office/powerpoint/2010/main" val="3472367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Even though they look a little different, all web browsers consist of the same main components.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most important component is the address bar. Here, you can enter web addresses or search words.</a:t>
            </a:r>
            <a:endParaRPr lang="pl-PL" sz="1200" kern="1200" dirty="0">
              <a:solidFill>
                <a:schemeClr val="tx1"/>
              </a:solidFill>
              <a:effectLst/>
              <a:latin typeface="+mn-lt"/>
              <a:ea typeface="+mn-ea"/>
              <a:cs typeface="+mn-cs"/>
            </a:endParaRPr>
          </a:p>
          <a:p>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Here you can see the address bar on a typical PC, Mac and tablet.</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8</a:t>
            </a:fld>
            <a:endParaRPr lang="nb-NO"/>
          </a:p>
        </p:txBody>
      </p:sp>
    </p:spTree>
    <p:extLst>
      <p:ext uri="{BB962C8B-B14F-4D97-AF65-F5344CB8AC3E}">
        <p14:creationId xmlns:p14="http://schemas.microsoft.com/office/powerpoint/2010/main" val="3472367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I will use this simplified window to make it easier for you to see what I’m doing.</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9</a:t>
            </a:fld>
            <a:endParaRPr lang="nb-NO"/>
          </a:p>
        </p:txBody>
      </p:sp>
    </p:spTree>
    <p:extLst>
      <p:ext uri="{BB962C8B-B14F-4D97-AF65-F5344CB8AC3E}">
        <p14:creationId xmlns:p14="http://schemas.microsoft.com/office/powerpoint/2010/main" val="34723671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4" name="Bilde 3" descr="først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ctrTitle" hasCustomPrompt="1"/>
          </p:nvPr>
        </p:nvSpPr>
        <p:spPr>
          <a:xfrm>
            <a:off x="819630" y="1666366"/>
            <a:ext cx="8286372" cy="1008828"/>
          </a:xfrm>
        </p:spPr>
        <p:txBody>
          <a:bodyPr anchor="b">
            <a:normAutofit/>
          </a:bodyPr>
          <a:lstStyle>
            <a:lvl1pPr algn="l">
              <a:defRPr sz="4000">
                <a:solidFill>
                  <a:schemeClr val="bg1"/>
                </a:solidFill>
              </a:defRPr>
            </a:lvl1pPr>
          </a:lstStyle>
          <a:p>
            <a:r>
              <a:rPr lang="nb-NO"/>
              <a:t>KLIKK FOR Å REDIGERE TITTELSTIL</a:t>
            </a:r>
          </a:p>
        </p:txBody>
      </p:sp>
      <p:sp>
        <p:nvSpPr>
          <p:cNvPr id="3" name="Undertittel 2"/>
          <p:cNvSpPr>
            <a:spLocks noGrp="1"/>
          </p:cNvSpPr>
          <p:nvPr>
            <p:ph type="subTitle" idx="1" hasCustomPrompt="1"/>
          </p:nvPr>
        </p:nvSpPr>
        <p:spPr>
          <a:xfrm>
            <a:off x="828637" y="3566926"/>
            <a:ext cx="9839363" cy="2017655"/>
          </a:xfrm>
        </p:spPr>
        <p:txBody>
          <a:bodyPr>
            <a:normAutofit/>
          </a:bodyPr>
          <a:lstStyle>
            <a:lvl1pPr marL="342900" indent="-342900" algn="l">
              <a:buFont typeface="Arial"/>
              <a:buChar char="•"/>
              <a:defRPr sz="20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nb-NO"/>
              <a:t>Klikk for å redigere tekststiler i malen</a:t>
            </a:r>
          </a:p>
        </p:txBody>
      </p:sp>
      <p:sp>
        <p:nvSpPr>
          <p:cNvPr id="8" name="Tittel 1"/>
          <p:cNvSpPr txBox="1">
            <a:spLocks/>
          </p:cNvSpPr>
          <p:nvPr userDrawn="1"/>
        </p:nvSpPr>
        <p:spPr>
          <a:xfrm>
            <a:off x="810623" y="1666368"/>
            <a:ext cx="8286372" cy="405329"/>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000" b="0" i="0" kern="1200">
                <a:solidFill>
                  <a:schemeClr val="tx1"/>
                </a:solidFill>
                <a:latin typeface="+mj-lt"/>
                <a:ea typeface="+mj-ea"/>
                <a:cs typeface="Calibri Light"/>
              </a:defRPr>
            </a:lvl1pPr>
          </a:lstStyle>
          <a:p>
            <a:endParaRPr lang="nb-NO" sz="2400">
              <a:solidFill>
                <a:srgbClr val="FFFFFF"/>
              </a:solidFill>
            </a:endParaRPr>
          </a:p>
        </p:txBody>
      </p:sp>
      <p:sp>
        <p:nvSpPr>
          <p:cNvPr id="9"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24409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4032378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3" descr="andr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title" hasCustomPrompt="1"/>
          </p:nvPr>
        </p:nvSpPr>
        <p:spPr>
          <a:xfrm>
            <a:off x="2413856" y="2468007"/>
            <a:ext cx="1260969" cy="419077"/>
          </a:xfrm>
        </p:spPr>
        <p:txBody>
          <a:bodyPr anchor="b">
            <a:noAutofit/>
          </a:bodyPr>
          <a:lstStyle>
            <a:lvl1pPr>
              <a:defRPr sz="4000" b="0" i="0">
                <a:solidFill>
                  <a:schemeClr val="bg1"/>
                </a:solidFill>
                <a:latin typeface="Calibri"/>
                <a:cs typeface="Calibri"/>
              </a:defRPr>
            </a:lvl1pPr>
          </a:lstStyle>
          <a:p>
            <a:r>
              <a:rPr lang="nb-NO"/>
              <a:t>Del</a:t>
            </a:r>
          </a:p>
        </p:txBody>
      </p:sp>
      <p:sp>
        <p:nvSpPr>
          <p:cNvPr id="3" name="Plassholder for tekst 2"/>
          <p:cNvSpPr>
            <a:spLocks noGrp="1"/>
          </p:cNvSpPr>
          <p:nvPr>
            <p:ph type="body" idx="1" hasCustomPrompt="1"/>
          </p:nvPr>
        </p:nvSpPr>
        <p:spPr>
          <a:xfrm>
            <a:off x="4071131" y="2335910"/>
            <a:ext cx="7736949" cy="481694"/>
          </a:xfrm>
        </p:spPr>
        <p:txBody>
          <a:bodyPr>
            <a:noAutofit/>
          </a:bodyPr>
          <a:lstStyle>
            <a:lvl1pPr marL="0" indent="0">
              <a:buNone/>
              <a:defRPr sz="3200" b="0" i="0" baseline="0">
                <a:solidFill>
                  <a:schemeClr val="tx1"/>
                </a:solidFill>
                <a:latin typeface="Calibri Light"/>
                <a:cs typeface="Calibri Ligh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Tema</a:t>
            </a:r>
          </a:p>
        </p:txBody>
      </p:sp>
      <p:sp>
        <p:nvSpPr>
          <p:cNvPr id="7"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2549894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pic>
        <p:nvPicPr>
          <p:cNvPr id="3" name="Bilde 2" descr="tredj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a:t>Tema</a:t>
            </a:r>
          </a:p>
        </p:txBody>
      </p:sp>
      <p:sp>
        <p:nvSpPr>
          <p:cNvPr id="8"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
        <p:nvSpPr>
          <p:cNvPr id="10" name="Tittel 1"/>
          <p:cNvSpPr txBox="1">
            <a:spLocks/>
          </p:cNvSpPr>
          <p:nvPr userDrawn="1"/>
        </p:nvSpPr>
        <p:spPr>
          <a:xfrm>
            <a:off x="318454" y="180144"/>
            <a:ext cx="447135" cy="41907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i="0" kern="1200">
                <a:solidFill>
                  <a:schemeClr val="bg1"/>
                </a:solidFill>
                <a:latin typeface="Calibri"/>
                <a:ea typeface="+mj-ea"/>
                <a:cs typeface="Calibri"/>
              </a:defRPr>
            </a:lvl1pPr>
          </a:lstStyle>
          <a:p>
            <a:endParaRPr lang="nb-NO" sz="3200" b="0" i="0">
              <a:latin typeface="+mn-lt"/>
              <a:cs typeface="Calibri"/>
            </a:endParaRPr>
          </a:p>
        </p:txBody>
      </p:sp>
    </p:spTree>
    <p:extLst>
      <p:ext uri="{BB962C8B-B14F-4D97-AF65-F5344CB8AC3E}">
        <p14:creationId xmlns:p14="http://schemas.microsoft.com/office/powerpoint/2010/main" val="2499500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136424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a:xfrm>
            <a:off x="838200" y="6356350"/>
            <a:ext cx="2743200" cy="365125"/>
          </a:xfrm>
          <a:prstGeom prst="rect">
            <a:avLst/>
          </a:prstGeom>
        </p:spPr>
        <p:txBody>
          <a:bodyPr/>
          <a:lstStyle/>
          <a:p>
            <a:endParaRPr lang="nb-NO"/>
          </a:p>
        </p:txBody>
      </p:sp>
      <p:sp>
        <p:nvSpPr>
          <p:cNvPr id="8" name="Plassholder for bunntekst 7"/>
          <p:cNvSpPr>
            <a:spLocks noGrp="1"/>
          </p:cNvSpPr>
          <p:nvPr>
            <p:ph type="ftr" sz="quarter" idx="11"/>
          </p:nvPr>
        </p:nvSpPr>
        <p:spPr>
          <a:xfrm>
            <a:off x="4038600" y="6356350"/>
            <a:ext cx="4114800" cy="365125"/>
          </a:xfrm>
          <a:prstGeom prst="rect">
            <a:avLst/>
          </a:prstGeom>
        </p:spPr>
        <p:txBody>
          <a:bodyPr/>
          <a:lstStyle/>
          <a:p>
            <a:endParaRPr lang="nb-NO"/>
          </a:p>
        </p:txBody>
      </p:sp>
      <p:sp>
        <p:nvSpPr>
          <p:cNvPr id="9" name="Plassholder for lysbildenummer 8"/>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229780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838200" y="6356350"/>
            <a:ext cx="2743200" cy="365125"/>
          </a:xfrm>
          <a:prstGeom prst="rect">
            <a:avLst/>
          </a:prstGeom>
        </p:spPr>
        <p:txBody>
          <a:bodyPr/>
          <a:lstStyle/>
          <a:p>
            <a:endParaRPr lang="nb-NO"/>
          </a:p>
        </p:txBody>
      </p:sp>
      <p:sp>
        <p:nvSpPr>
          <p:cNvPr id="3" name="Plassholder for bunntekst 2"/>
          <p:cNvSpPr>
            <a:spLocks noGrp="1"/>
          </p:cNvSpPr>
          <p:nvPr>
            <p:ph type="ftr" sz="quarter" idx="11"/>
          </p:nvPr>
        </p:nvSpPr>
        <p:spPr>
          <a:xfrm>
            <a:off x="4038600" y="6356350"/>
            <a:ext cx="4114800" cy="365125"/>
          </a:xfrm>
          <a:prstGeom prst="rect">
            <a:avLst/>
          </a:prstGeom>
        </p:spPr>
        <p:txBody>
          <a:bodyPr/>
          <a:lstStyle/>
          <a:p>
            <a:endParaRPr lang="nb-NO"/>
          </a:p>
        </p:txBody>
      </p:sp>
      <p:sp>
        <p:nvSpPr>
          <p:cNvPr id="4" name="Plassholder for lysbildenummer 3"/>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982589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89479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2909514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50619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F3DB24-2D43-44B9-911C-E716D695C6CA}" type="slidenum">
              <a:rPr lang="nb-NO" smtClean="0"/>
              <a:t>‹#›</a:t>
            </a:fld>
            <a:endParaRPr lang="nb-NO"/>
          </a:p>
        </p:txBody>
      </p:sp>
    </p:spTree>
    <p:extLst>
      <p:ext uri="{BB962C8B-B14F-4D97-AF65-F5344CB8AC3E}">
        <p14:creationId xmlns:p14="http://schemas.microsoft.com/office/powerpoint/2010/main" val="279491593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4" r:id="rId3"/>
    <p:sldLayoutId id="2147483652" r:id="rId4"/>
    <p:sldLayoutId id="2147483653" r:id="rId5"/>
    <p:sldLayoutId id="2147483655" r:id="rId6"/>
    <p:sldLayoutId id="2147483656" r:id="rId7"/>
    <p:sldLayoutId id="2147483657" r:id="rId8"/>
    <p:sldLayoutId id="2147483658" r:id="rId9"/>
    <p:sldLayoutId id="2147483659" r:id="rId10"/>
  </p:sldLayoutIdLst>
  <p:hf hdr="0" ftr="0" dt="0"/>
  <p:txStyles>
    <p:titleStyle>
      <a:lvl1pPr algn="l" defTabSz="914400" rtl="0" eaLnBrk="1" latinLnBrk="0" hangingPunct="1">
        <a:lnSpc>
          <a:spcPct val="90000"/>
        </a:lnSpc>
        <a:spcBef>
          <a:spcPct val="0"/>
        </a:spcBef>
        <a:buNone/>
        <a:defRPr sz="3600" b="0" i="0" kern="1200">
          <a:solidFill>
            <a:schemeClr val="tx1"/>
          </a:solidFill>
          <a:latin typeface="+mj-lt"/>
          <a:ea typeface="+mj-ea"/>
          <a:cs typeface="Calibri Light"/>
        </a:defRPr>
      </a:lvl1pPr>
    </p:titleStyle>
    <p:bodyStyle>
      <a:lvl1pPr marL="342900" indent="-342900" algn="l" defTabSz="914400" rtl="0" eaLnBrk="1" latinLnBrk="0" hangingPunct="1">
        <a:lnSpc>
          <a:spcPct val="90000"/>
        </a:lnSpc>
        <a:spcBef>
          <a:spcPts val="1000"/>
        </a:spcBef>
        <a:buFont typeface="Wingdings" charset="2"/>
        <a:buAutoNum type="arabicPlain"/>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28.jp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0.pn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p:txBody>
          <a:bodyPr>
            <a:normAutofit/>
          </a:bodyPr>
          <a:lstStyle/>
          <a:p>
            <a:r>
              <a:rPr lang="nb-NO" dirty="0"/>
              <a:t>L</a:t>
            </a:r>
            <a:r>
              <a:rPr lang="pl-PL" dirty="0"/>
              <a:t>EA</a:t>
            </a:r>
            <a:r>
              <a:rPr lang="nb-NO" dirty="0"/>
              <a:t>R</a:t>
            </a:r>
            <a:r>
              <a:rPr lang="pl-PL" dirty="0"/>
              <a:t>NING TO USE THE</a:t>
            </a:r>
            <a:r>
              <a:rPr lang="nb-NO" dirty="0"/>
              <a:t> INTERNET</a:t>
            </a:r>
          </a:p>
        </p:txBody>
      </p:sp>
      <p:sp>
        <p:nvSpPr>
          <p:cNvPr id="7" name="Undertittel 6"/>
          <p:cNvSpPr>
            <a:spLocks noGrp="1"/>
          </p:cNvSpPr>
          <p:nvPr>
            <p:ph type="subTitle" idx="1"/>
          </p:nvPr>
        </p:nvSpPr>
        <p:spPr>
          <a:xfrm>
            <a:off x="828637" y="3402419"/>
            <a:ext cx="9839363" cy="3200399"/>
          </a:xfrm>
        </p:spPr>
        <p:txBody>
          <a:bodyPr>
            <a:noAutofit/>
          </a:bodyPr>
          <a:lstStyle/>
          <a:p>
            <a:pPr marL="0" indent="0">
              <a:buNone/>
            </a:pPr>
            <a:r>
              <a:rPr lang="en-US" sz="2400" b="1" dirty="0">
                <a:solidFill>
                  <a:schemeClr val="tx1"/>
                </a:solidFill>
              </a:rPr>
              <a:t>Learning objectives:</a:t>
            </a:r>
          </a:p>
          <a:p>
            <a:r>
              <a:rPr lang="en-US" sz="2400" dirty="0">
                <a:solidFill>
                  <a:schemeClr val="tx1"/>
                </a:solidFill>
              </a:rPr>
              <a:t>Being able to open the browser</a:t>
            </a:r>
          </a:p>
          <a:p>
            <a:r>
              <a:rPr lang="en-US" sz="2400" dirty="0">
                <a:solidFill>
                  <a:schemeClr val="tx1"/>
                </a:solidFill>
              </a:rPr>
              <a:t>Knowing a little about URLs</a:t>
            </a:r>
          </a:p>
          <a:p>
            <a:r>
              <a:rPr lang="en-US" sz="2400" dirty="0">
                <a:solidFill>
                  <a:schemeClr val="tx1"/>
                </a:solidFill>
              </a:rPr>
              <a:t>Being able to orientate themselves on a website</a:t>
            </a:r>
          </a:p>
          <a:p>
            <a:r>
              <a:rPr lang="en-US" sz="2400" dirty="0">
                <a:solidFill>
                  <a:schemeClr val="tx1"/>
                </a:solidFill>
              </a:rPr>
              <a:t>To be able to search with one and more words</a:t>
            </a:r>
          </a:p>
          <a:p>
            <a:r>
              <a:rPr lang="en-US" sz="2400" dirty="0">
                <a:solidFill>
                  <a:schemeClr val="tx1"/>
                </a:solidFill>
              </a:rPr>
              <a:t>Being able to open a new tab</a:t>
            </a:r>
          </a:p>
          <a:p>
            <a:r>
              <a:rPr lang="en-US" sz="2400" dirty="0">
                <a:solidFill>
                  <a:schemeClr val="tx1"/>
                </a:solidFill>
              </a:rPr>
              <a:t>Being able to switch between tabs</a:t>
            </a:r>
            <a:endParaRPr lang="nb-NO" sz="2400" dirty="0"/>
          </a:p>
        </p:txBody>
      </p:sp>
    </p:spTree>
    <p:extLst>
      <p:ext uri="{BB962C8B-B14F-4D97-AF65-F5344CB8AC3E}">
        <p14:creationId xmlns:p14="http://schemas.microsoft.com/office/powerpoint/2010/main" val="1644683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sz="2400" dirty="0"/>
              <a:t>Opening a web browser and learning about web addresses</a:t>
            </a:r>
            <a:endParaRPr lang="nb-NO" sz="2400" dirty="0">
              <a:solidFill>
                <a:srgbClr val="000000"/>
              </a:solidFill>
            </a:endParaRP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Avrundet rektangel 8"/>
          <p:cNvSpPr/>
          <p:nvPr/>
        </p:nvSpPr>
        <p:spPr>
          <a:xfrm>
            <a:off x="3941324" y="607239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kstSylinder 5"/>
          <p:cNvSpPr txBox="1"/>
          <p:nvPr/>
        </p:nvSpPr>
        <p:spPr>
          <a:xfrm>
            <a:off x="3462430" y="2988905"/>
            <a:ext cx="5393041" cy="646331"/>
          </a:xfrm>
          <a:prstGeom prst="rect">
            <a:avLst/>
          </a:prstGeom>
          <a:noFill/>
        </p:spPr>
        <p:txBody>
          <a:bodyPr wrap="square" rtlCol="0">
            <a:spAutoFit/>
          </a:bodyPr>
          <a:lstStyle/>
          <a:p>
            <a:pPr algn="ctr"/>
            <a:r>
              <a:rPr lang="nb-NO" sz="3600">
                <a:solidFill>
                  <a:srgbClr val="000000"/>
                </a:solidFill>
              </a:rPr>
              <a:t>www.kongehuset.no</a:t>
            </a:r>
          </a:p>
        </p:txBody>
      </p:sp>
      <p:sp>
        <p:nvSpPr>
          <p:cNvPr id="7" name="Ellipse 6"/>
          <p:cNvSpPr/>
          <p:nvPr/>
        </p:nvSpPr>
        <p:spPr>
          <a:xfrm>
            <a:off x="4161973" y="3055685"/>
            <a:ext cx="1093931" cy="616166"/>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 name="Plassholder for lysbildenummer 2"/>
          <p:cNvSpPr>
            <a:spLocks noGrp="1"/>
          </p:cNvSpPr>
          <p:nvPr>
            <p:ph type="sldNum" sz="quarter" idx="12"/>
          </p:nvPr>
        </p:nvSpPr>
        <p:spPr/>
        <p:txBody>
          <a:bodyPr/>
          <a:lstStyle/>
          <a:p>
            <a:fld id="{73F3DB24-2D43-44B9-911C-E716D695C6CA}" type="slidenum">
              <a:rPr lang="nb-NO" smtClean="0"/>
              <a:t>10</a:t>
            </a:fld>
            <a:endParaRPr lang="nb-NO"/>
          </a:p>
        </p:txBody>
      </p:sp>
    </p:spTree>
    <p:extLst>
      <p:ext uri="{BB962C8B-B14F-4D97-AF65-F5344CB8AC3E}">
        <p14:creationId xmlns:p14="http://schemas.microsoft.com/office/powerpoint/2010/main" val="1322245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sz="2400" dirty="0"/>
              <a:t>Opening a web browser and learning about web addresses</a:t>
            </a:r>
            <a:endParaRPr lang="nb-NO" sz="2400" dirty="0">
              <a:solidFill>
                <a:srgbClr val="000000"/>
              </a:solidFill>
            </a:endParaRP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Avrundet rektangel 8"/>
          <p:cNvSpPr/>
          <p:nvPr/>
        </p:nvSpPr>
        <p:spPr>
          <a:xfrm>
            <a:off x="3941324" y="607239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kstSylinder 5"/>
          <p:cNvSpPr txBox="1"/>
          <p:nvPr/>
        </p:nvSpPr>
        <p:spPr>
          <a:xfrm>
            <a:off x="3462430" y="2988905"/>
            <a:ext cx="5393041" cy="646331"/>
          </a:xfrm>
          <a:prstGeom prst="rect">
            <a:avLst/>
          </a:prstGeom>
          <a:noFill/>
        </p:spPr>
        <p:txBody>
          <a:bodyPr wrap="square" rtlCol="0">
            <a:spAutoFit/>
          </a:bodyPr>
          <a:lstStyle/>
          <a:p>
            <a:pPr algn="ctr"/>
            <a:r>
              <a:rPr lang="nb-NO" sz="3600">
                <a:solidFill>
                  <a:srgbClr val="000000"/>
                </a:solidFill>
              </a:rPr>
              <a:t>www.kongehuset.no</a:t>
            </a:r>
          </a:p>
        </p:txBody>
      </p:sp>
      <p:sp>
        <p:nvSpPr>
          <p:cNvPr id="7" name="Ellipse 6"/>
          <p:cNvSpPr/>
          <p:nvPr/>
        </p:nvSpPr>
        <p:spPr>
          <a:xfrm>
            <a:off x="5243331" y="2929936"/>
            <a:ext cx="2338751" cy="855089"/>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 name="Plassholder for lysbildenummer 2"/>
          <p:cNvSpPr>
            <a:spLocks noGrp="1"/>
          </p:cNvSpPr>
          <p:nvPr>
            <p:ph type="sldNum" sz="quarter" idx="12"/>
          </p:nvPr>
        </p:nvSpPr>
        <p:spPr/>
        <p:txBody>
          <a:bodyPr/>
          <a:lstStyle/>
          <a:p>
            <a:fld id="{73F3DB24-2D43-44B9-911C-E716D695C6CA}" type="slidenum">
              <a:rPr lang="nb-NO" smtClean="0"/>
              <a:t>11</a:t>
            </a:fld>
            <a:endParaRPr lang="nb-NO"/>
          </a:p>
        </p:txBody>
      </p:sp>
    </p:spTree>
    <p:extLst>
      <p:ext uri="{BB962C8B-B14F-4D97-AF65-F5344CB8AC3E}">
        <p14:creationId xmlns:p14="http://schemas.microsoft.com/office/powerpoint/2010/main" val="3426817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sz="2400" dirty="0"/>
              <a:t>Opening a web browser and learning about web addresses</a:t>
            </a:r>
            <a:endParaRPr lang="nb-NO" sz="2400" dirty="0">
              <a:solidFill>
                <a:srgbClr val="000000"/>
              </a:solidFill>
            </a:endParaRP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Avrundet rektangel 8"/>
          <p:cNvSpPr/>
          <p:nvPr/>
        </p:nvSpPr>
        <p:spPr>
          <a:xfrm>
            <a:off x="3941324" y="607239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kstSylinder 5"/>
          <p:cNvSpPr txBox="1"/>
          <p:nvPr/>
        </p:nvSpPr>
        <p:spPr>
          <a:xfrm>
            <a:off x="3462430" y="2988905"/>
            <a:ext cx="5393041" cy="646331"/>
          </a:xfrm>
          <a:prstGeom prst="rect">
            <a:avLst/>
          </a:prstGeom>
          <a:noFill/>
        </p:spPr>
        <p:txBody>
          <a:bodyPr wrap="square" rtlCol="0">
            <a:spAutoFit/>
          </a:bodyPr>
          <a:lstStyle/>
          <a:p>
            <a:pPr algn="ctr"/>
            <a:r>
              <a:rPr lang="nb-NO" sz="3600">
                <a:solidFill>
                  <a:srgbClr val="000000"/>
                </a:solidFill>
              </a:rPr>
              <a:t>www.kongehuset.no</a:t>
            </a:r>
          </a:p>
        </p:txBody>
      </p:sp>
      <p:sp>
        <p:nvSpPr>
          <p:cNvPr id="7" name="Ellipse 6"/>
          <p:cNvSpPr/>
          <p:nvPr/>
        </p:nvSpPr>
        <p:spPr>
          <a:xfrm>
            <a:off x="7547635" y="3118558"/>
            <a:ext cx="612847" cy="515569"/>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 name="Plassholder for lysbildenummer 2"/>
          <p:cNvSpPr>
            <a:spLocks noGrp="1"/>
          </p:cNvSpPr>
          <p:nvPr>
            <p:ph type="sldNum" sz="quarter" idx="12"/>
          </p:nvPr>
        </p:nvSpPr>
        <p:spPr/>
        <p:txBody>
          <a:bodyPr/>
          <a:lstStyle/>
          <a:p>
            <a:fld id="{73F3DB24-2D43-44B9-911C-E716D695C6CA}" type="slidenum">
              <a:rPr lang="nb-NO" smtClean="0"/>
              <a:t>12</a:t>
            </a:fld>
            <a:endParaRPr lang="nb-NO"/>
          </a:p>
        </p:txBody>
      </p:sp>
    </p:spTree>
    <p:extLst>
      <p:ext uri="{BB962C8B-B14F-4D97-AF65-F5344CB8AC3E}">
        <p14:creationId xmlns:p14="http://schemas.microsoft.com/office/powerpoint/2010/main" val="3445599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sz="2400" dirty="0"/>
              <a:t>Opening a web browser and learning about web addresses</a:t>
            </a:r>
            <a:endParaRPr lang="nb-NO" sz="2400" dirty="0">
              <a:solidFill>
                <a:srgbClr val="000000"/>
              </a:solidFill>
            </a:endParaRP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Avrundet rektangel 8"/>
          <p:cNvSpPr/>
          <p:nvPr/>
        </p:nvSpPr>
        <p:spPr>
          <a:xfrm>
            <a:off x="3941324" y="607239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0" name="Bilde 9"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1149" y="1021140"/>
            <a:ext cx="8017764" cy="5309889"/>
          </a:xfrm>
          <a:prstGeom prst="rect">
            <a:avLst/>
          </a:prstGeom>
        </p:spPr>
      </p:pic>
      <p:sp>
        <p:nvSpPr>
          <p:cNvPr id="11" name="TekstSylinder 10"/>
          <p:cNvSpPr txBox="1"/>
          <p:nvPr/>
        </p:nvSpPr>
        <p:spPr>
          <a:xfrm>
            <a:off x="2997195" y="1228427"/>
            <a:ext cx="2633570" cy="400110"/>
          </a:xfrm>
          <a:prstGeom prst="rect">
            <a:avLst/>
          </a:prstGeom>
          <a:noFill/>
        </p:spPr>
        <p:txBody>
          <a:bodyPr wrap="square" rtlCol="0">
            <a:spAutoFit/>
          </a:bodyPr>
          <a:lstStyle/>
          <a:p>
            <a:pPr algn="ctr"/>
            <a:r>
              <a:rPr lang="nb-NO" sz="2000">
                <a:solidFill>
                  <a:srgbClr val="000000"/>
                </a:solidFill>
              </a:rPr>
              <a:t>www.kongehuset.no</a:t>
            </a:r>
          </a:p>
        </p:txBody>
      </p:sp>
      <p:pic>
        <p:nvPicPr>
          <p:cNvPr id="12" name="Bilde 11"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3912" y="2779038"/>
            <a:ext cx="327334" cy="488107"/>
          </a:xfrm>
          <a:prstGeom prst="rect">
            <a:avLst/>
          </a:prstGeom>
        </p:spPr>
      </p:pic>
      <p:pic>
        <p:nvPicPr>
          <p:cNvPr id="3" name="Bilde 2" descr="knapp.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21781" y="2476554"/>
            <a:ext cx="1197094" cy="2257852"/>
          </a:xfrm>
          <a:prstGeom prst="rect">
            <a:avLst/>
          </a:prstGeom>
        </p:spPr>
      </p:pic>
      <p:sp>
        <p:nvSpPr>
          <p:cNvPr id="13" name="TekstSylinder 12"/>
          <p:cNvSpPr txBox="1"/>
          <p:nvPr/>
        </p:nvSpPr>
        <p:spPr>
          <a:xfrm>
            <a:off x="10071722" y="2888309"/>
            <a:ext cx="1093932" cy="1292662"/>
          </a:xfrm>
          <a:prstGeom prst="rect">
            <a:avLst/>
          </a:prstGeom>
          <a:noFill/>
        </p:spPr>
        <p:txBody>
          <a:bodyPr wrap="square" rtlCol="0">
            <a:spAutoFit/>
          </a:bodyPr>
          <a:lstStyle/>
          <a:p>
            <a:pPr algn="ctr"/>
            <a:r>
              <a:rPr lang="nb-NO" sz="2000">
                <a:solidFill>
                  <a:srgbClr val="000000"/>
                </a:solidFill>
              </a:rPr>
              <a:t>Enter</a:t>
            </a:r>
          </a:p>
          <a:p>
            <a:pPr algn="ctr"/>
            <a:r>
              <a:rPr lang="nb-NO" sz="2000">
                <a:solidFill>
                  <a:srgbClr val="000000"/>
                </a:solidFill>
              </a:rPr>
              <a:t>Go</a:t>
            </a:r>
          </a:p>
          <a:p>
            <a:pPr algn="ctr"/>
            <a:r>
              <a:rPr lang="nb-NO" sz="2000">
                <a:solidFill>
                  <a:srgbClr val="000000"/>
                </a:solidFill>
              </a:rPr>
              <a:t>Return</a:t>
            </a:r>
          </a:p>
          <a:p>
            <a:pPr algn="ctr"/>
            <a:endParaRPr lang="nb-NO">
              <a:solidFill>
                <a:srgbClr val="000000"/>
              </a:solidFill>
            </a:endParaRPr>
          </a:p>
        </p:txBody>
      </p:sp>
      <p:sp>
        <p:nvSpPr>
          <p:cNvPr id="4" name="Plassholder for lysbildenummer 3"/>
          <p:cNvSpPr>
            <a:spLocks noGrp="1"/>
          </p:cNvSpPr>
          <p:nvPr>
            <p:ph type="sldNum" sz="quarter" idx="12"/>
          </p:nvPr>
        </p:nvSpPr>
        <p:spPr/>
        <p:txBody>
          <a:bodyPr/>
          <a:lstStyle/>
          <a:p>
            <a:fld id="{73F3DB24-2D43-44B9-911C-E716D695C6CA}" type="slidenum">
              <a:rPr lang="nb-NO" smtClean="0"/>
              <a:t>13</a:t>
            </a:fld>
            <a:endParaRPr lang="nb-NO"/>
          </a:p>
        </p:txBody>
      </p:sp>
    </p:spTree>
    <p:extLst>
      <p:ext uri="{BB962C8B-B14F-4D97-AF65-F5344CB8AC3E}">
        <p14:creationId xmlns:p14="http://schemas.microsoft.com/office/powerpoint/2010/main" val="229502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242868" y="2468007"/>
            <a:ext cx="1431957" cy="349597"/>
          </a:xfrm>
        </p:spPr>
        <p:txBody>
          <a:bodyPr/>
          <a:lstStyle/>
          <a:p>
            <a:r>
              <a:rPr lang="pl-PL" dirty="0"/>
              <a:t>Part</a:t>
            </a:r>
            <a:r>
              <a:rPr lang="nb-NO" dirty="0"/>
              <a:t> 2</a:t>
            </a:r>
          </a:p>
        </p:txBody>
      </p:sp>
      <p:sp>
        <p:nvSpPr>
          <p:cNvPr id="3" name="Plassholder for tekst 2"/>
          <p:cNvSpPr>
            <a:spLocks noGrp="1"/>
          </p:cNvSpPr>
          <p:nvPr>
            <p:ph type="body" idx="1"/>
          </p:nvPr>
        </p:nvSpPr>
        <p:spPr/>
        <p:txBody>
          <a:bodyPr/>
          <a:lstStyle/>
          <a:p>
            <a:r>
              <a:rPr lang="pl-PL" dirty="0" err="1">
                <a:solidFill>
                  <a:srgbClr val="000000"/>
                </a:solidFill>
              </a:rPr>
              <a:t>Navigating</a:t>
            </a:r>
            <a:r>
              <a:rPr lang="pl-PL" dirty="0">
                <a:solidFill>
                  <a:srgbClr val="000000"/>
                </a:solidFill>
              </a:rPr>
              <a:t> a </a:t>
            </a:r>
            <a:r>
              <a:rPr lang="pl-PL" dirty="0" err="1">
                <a:solidFill>
                  <a:srgbClr val="000000"/>
                </a:solidFill>
              </a:rPr>
              <a:t>website</a:t>
            </a:r>
            <a:endParaRPr lang="nb-NO" dirty="0">
              <a:solidFill>
                <a:srgbClr val="000000"/>
              </a:solidFill>
            </a:endParaRPr>
          </a:p>
        </p:txBody>
      </p:sp>
      <p:sp>
        <p:nvSpPr>
          <p:cNvPr id="4" name="Plassholder for lysbildenummer 3"/>
          <p:cNvSpPr>
            <a:spLocks noGrp="1"/>
          </p:cNvSpPr>
          <p:nvPr>
            <p:ph type="sldNum" sz="quarter" idx="12"/>
          </p:nvPr>
        </p:nvSpPr>
        <p:spPr/>
        <p:txBody>
          <a:bodyPr/>
          <a:lstStyle/>
          <a:p>
            <a:fld id="{73F3DB24-2D43-44B9-911C-E716D695C6CA}" type="slidenum">
              <a:rPr lang="nb-NO" smtClean="0"/>
              <a:t>14</a:t>
            </a:fld>
            <a:endParaRPr lang="nb-NO"/>
          </a:p>
        </p:txBody>
      </p:sp>
    </p:spTree>
    <p:extLst>
      <p:ext uri="{BB962C8B-B14F-4D97-AF65-F5344CB8AC3E}">
        <p14:creationId xmlns:p14="http://schemas.microsoft.com/office/powerpoint/2010/main" val="1251633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sz="2400" dirty="0" err="1"/>
              <a:t>Navigating</a:t>
            </a:r>
            <a:r>
              <a:rPr lang="pl-PL" sz="2400" dirty="0"/>
              <a:t> a </a:t>
            </a:r>
            <a:r>
              <a:rPr lang="pl-PL" sz="2400" dirty="0" err="1"/>
              <a:t>website</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pic>
        <p:nvPicPr>
          <p:cNvPr id="4" name="Bilde 3"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0142" y="995990"/>
            <a:ext cx="8017764" cy="5309889"/>
          </a:xfrm>
          <a:prstGeom prst="rect">
            <a:avLst/>
          </a:prstGeom>
        </p:spPr>
      </p:pic>
      <p:pic>
        <p:nvPicPr>
          <p:cNvPr id="5" name="Bilde 4" descr="det norske kongehu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9655" y="1880779"/>
            <a:ext cx="6552729" cy="4275842"/>
          </a:xfrm>
          <a:prstGeom prst="rect">
            <a:avLst/>
          </a:prstGeom>
        </p:spPr>
      </p:pic>
      <p:sp>
        <p:nvSpPr>
          <p:cNvPr id="6" name="Ellipse 5"/>
          <p:cNvSpPr/>
          <p:nvPr/>
        </p:nvSpPr>
        <p:spPr>
          <a:xfrm>
            <a:off x="3696737" y="2376643"/>
            <a:ext cx="4237416" cy="46527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7" name="Bilde 6" descr="pil.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93912" y="2577841"/>
            <a:ext cx="377645" cy="563128"/>
          </a:xfrm>
          <a:prstGeom prst="rect">
            <a:avLst/>
          </a:prstGeom>
        </p:spPr>
      </p:pic>
      <p:sp>
        <p:nvSpPr>
          <p:cNvPr id="8" name="Plassholder for lysbildenummer 7"/>
          <p:cNvSpPr>
            <a:spLocks noGrp="1"/>
          </p:cNvSpPr>
          <p:nvPr>
            <p:ph type="sldNum" sz="quarter" idx="12"/>
          </p:nvPr>
        </p:nvSpPr>
        <p:spPr/>
        <p:txBody>
          <a:bodyPr/>
          <a:lstStyle/>
          <a:p>
            <a:fld id="{73F3DB24-2D43-44B9-911C-E716D695C6CA}" type="slidenum">
              <a:rPr lang="nb-NO" smtClean="0"/>
              <a:t>15</a:t>
            </a:fld>
            <a:endParaRPr lang="nb-NO"/>
          </a:p>
        </p:txBody>
      </p:sp>
    </p:spTree>
    <p:extLst>
      <p:ext uri="{BB962C8B-B14F-4D97-AF65-F5344CB8AC3E}">
        <p14:creationId xmlns:p14="http://schemas.microsoft.com/office/powerpoint/2010/main" val="3744010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sz="2400" dirty="0" err="1"/>
              <a:t>Navigating</a:t>
            </a:r>
            <a:r>
              <a:rPr lang="pl-PL" sz="2400" dirty="0"/>
              <a:t> a </a:t>
            </a:r>
            <a:r>
              <a:rPr lang="pl-PL" sz="2400" dirty="0" err="1"/>
              <a:t>website</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pic>
        <p:nvPicPr>
          <p:cNvPr id="4" name="Bilde 3"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0142" y="995990"/>
            <a:ext cx="8017764" cy="5309889"/>
          </a:xfrm>
          <a:prstGeom prst="rect">
            <a:avLst/>
          </a:prstGeom>
        </p:spPr>
      </p:pic>
      <p:pic>
        <p:nvPicPr>
          <p:cNvPr id="5" name="Bilde 4" descr="det norske kongehu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9655" y="1880779"/>
            <a:ext cx="6552729" cy="4275842"/>
          </a:xfrm>
          <a:prstGeom prst="rect">
            <a:avLst/>
          </a:prstGeom>
        </p:spPr>
      </p:pic>
      <p:sp>
        <p:nvSpPr>
          <p:cNvPr id="6" name="Ellipse 5"/>
          <p:cNvSpPr/>
          <p:nvPr/>
        </p:nvSpPr>
        <p:spPr>
          <a:xfrm>
            <a:off x="3696737" y="2376643"/>
            <a:ext cx="4237416" cy="46527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9" name="Bilde 8" descr="pchand.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8045" y="2633272"/>
            <a:ext cx="456147" cy="569560"/>
          </a:xfrm>
          <a:prstGeom prst="rect">
            <a:avLst/>
          </a:prstGeom>
        </p:spPr>
      </p:pic>
      <p:sp>
        <p:nvSpPr>
          <p:cNvPr id="7" name="Plassholder for lysbildenummer 6"/>
          <p:cNvSpPr>
            <a:spLocks noGrp="1"/>
          </p:cNvSpPr>
          <p:nvPr>
            <p:ph type="sldNum" sz="quarter" idx="12"/>
          </p:nvPr>
        </p:nvSpPr>
        <p:spPr/>
        <p:txBody>
          <a:bodyPr/>
          <a:lstStyle/>
          <a:p>
            <a:fld id="{73F3DB24-2D43-44B9-911C-E716D695C6CA}" type="slidenum">
              <a:rPr lang="nb-NO" smtClean="0"/>
              <a:t>16</a:t>
            </a:fld>
            <a:endParaRPr lang="nb-NO"/>
          </a:p>
        </p:txBody>
      </p:sp>
    </p:spTree>
    <p:extLst>
      <p:ext uri="{BB962C8B-B14F-4D97-AF65-F5344CB8AC3E}">
        <p14:creationId xmlns:p14="http://schemas.microsoft.com/office/powerpoint/2010/main" val="4281667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sz="2400" dirty="0" err="1"/>
              <a:t>Navigating</a:t>
            </a:r>
            <a:r>
              <a:rPr lang="pl-PL" sz="2400" dirty="0"/>
              <a:t> a </a:t>
            </a:r>
            <a:r>
              <a:rPr lang="pl-PL" sz="2400" dirty="0" err="1"/>
              <a:t>website</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pic>
        <p:nvPicPr>
          <p:cNvPr id="4" name="Bilde 3"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0142" y="995990"/>
            <a:ext cx="8017764" cy="5309889"/>
          </a:xfrm>
          <a:prstGeom prst="rect">
            <a:avLst/>
          </a:prstGeom>
        </p:spPr>
      </p:pic>
      <p:pic>
        <p:nvPicPr>
          <p:cNvPr id="5" name="Bilde 4" descr="det norske kongehu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9655" y="1880779"/>
            <a:ext cx="6552729" cy="4275842"/>
          </a:xfrm>
          <a:prstGeom prst="rect">
            <a:avLst/>
          </a:prstGeom>
        </p:spPr>
      </p:pic>
      <p:sp>
        <p:nvSpPr>
          <p:cNvPr id="8" name="Ellipse 7"/>
          <p:cNvSpPr/>
          <p:nvPr/>
        </p:nvSpPr>
        <p:spPr>
          <a:xfrm>
            <a:off x="2338751" y="1194609"/>
            <a:ext cx="528105" cy="46527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 name="TekstSylinder 10"/>
          <p:cNvSpPr txBox="1"/>
          <p:nvPr/>
        </p:nvSpPr>
        <p:spPr>
          <a:xfrm>
            <a:off x="704142" y="1228429"/>
            <a:ext cx="1433428" cy="369332"/>
          </a:xfrm>
          <a:prstGeom prst="rect">
            <a:avLst/>
          </a:prstGeom>
          <a:noFill/>
        </p:spPr>
        <p:txBody>
          <a:bodyPr wrap="square" rtlCol="0">
            <a:spAutoFit/>
          </a:bodyPr>
          <a:lstStyle/>
          <a:p>
            <a:r>
              <a:rPr lang="nb-NO">
                <a:solidFill>
                  <a:srgbClr val="000000"/>
                </a:solidFill>
              </a:rPr>
              <a:t>Gå tilbake</a:t>
            </a:r>
          </a:p>
        </p:txBody>
      </p:sp>
      <p:sp>
        <p:nvSpPr>
          <p:cNvPr id="6" name="Plassholder for lysbildenummer 5"/>
          <p:cNvSpPr>
            <a:spLocks noGrp="1"/>
          </p:cNvSpPr>
          <p:nvPr>
            <p:ph type="sldNum" sz="quarter" idx="12"/>
          </p:nvPr>
        </p:nvSpPr>
        <p:spPr/>
        <p:txBody>
          <a:bodyPr/>
          <a:lstStyle/>
          <a:p>
            <a:fld id="{73F3DB24-2D43-44B9-911C-E716D695C6CA}" type="slidenum">
              <a:rPr lang="nb-NO" smtClean="0"/>
              <a:t>17</a:t>
            </a:fld>
            <a:endParaRPr lang="nb-NO"/>
          </a:p>
        </p:txBody>
      </p:sp>
    </p:spTree>
    <p:extLst>
      <p:ext uri="{BB962C8B-B14F-4D97-AF65-F5344CB8AC3E}">
        <p14:creationId xmlns:p14="http://schemas.microsoft.com/office/powerpoint/2010/main" val="2892589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sz="2400" dirty="0" err="1"/>
              <a:t>Navigating</a:t>
            </a:r>
            <a:r>
              <a:rPr lang="pl-PL" sz="2400" dirty="0"/>
              <a:t> a </a:t>
            </a:r>
            <a:r>
              <a:rPr lang="pl-PL" sz="2400" dirty="0" err="1"/>
              <a:t>website</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pic>
        <p:nvPicPr>
          <p:cNvPr id="4" name="Bilde 3"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0142" y="995990"/>
            <a:ext cx="8017764" cy="5309889"/>
          </a:xfrm>
          <a:prstGeom prst="rect">
            <a:avLst/>
          </a:prstGeom>
        </p:spPr>
      </p:pic>
      <p:pic>
        <p:nvPicPr>
          <p:cNvPr id="5" name="Bilde 4" descr="det norske kongehu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9655" y="1880779"/>
            <a:ext cx="6552729" cy="4275842"/>
          </a:xfrm>
          <a:prstGeom prst="rect">
            <a:avLst/>
          </a:prstGeom>
        </p:spPr>
      </p:pic>
      <p:sp>
        <p:nvSpPr>
          <p:cNvPr id="6" name="Ellipse 5"/>
          <p:cNvSpPr/>
          <p:nvPr/>
        </p:nvSpPr>
        <p:spPr>
          <a:xfrm>
            <a:off x="2892005" y="1194609"/>
            <a:ext cx="528105" cy="46527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TekstSylinder 9"/>
          <p:cNvSpPr txBox="1"/>
          <p:nvPr/>
        </p:nvSpPr>
        <p:spPr>
          <a:xfrm>
            <a:off x="704142" y="1228429"/>
            <a:ext cx="1433428" cy="369332"/>
          </a:xfrm>
          <a:prstGeom prst="rect">
            <a:avLst/>
          </a:prstGeom>
          <a:noFill/>
        </p:spPr>
        <p:txBody>
          <a:bodyPr wrap="square" rtlCol="0">
            <a:spAutoFit/>
          </a:bodyPr>
          <a:lstStyle/>
          <a:p>
            <a:r>
              <a:rPr lang="nb-NO">
                <a:solidFill>
                  <a:srgbClr val="000000"/>
                </a:solidFill>
              </a:rPr>
              <a:t>Gå frem</a:t>
            </a:r>
          </a:p>
        </p:txBody>
      </p:sp>
      <p:sp>
        <p:nvSpPr>
          <p:cNvPr id="7" name="Plassholder for lysbildenummer 6"/>
          <p:cNvSpPr>
            <a:spLocks noGrp="1"/>
          </p:cNvSpPr>
          <p:nvPr>
            <p:ph type="sldNum" sz="quarter" idx="12"/>
          </p:nvPr>
        </p:nvSpPr>
        <p:spPr/>
        <p:txBody>
          <a:bodyPr/>
          <a:lstStyle/>
          <a:p>
            <a:fld id="{73F3DB24-2D43-44B9-911C-E716D695C6CA}" type="slidenum">
              <a:rPr lang="nb-NO" smtClean="0"/>
              <a:t>18</a:t>
            </a:fld>
            <a:endParaRPr lang="nb-NO"/>
          </a:p>
        </p:txBody>
      </p:sp>
    </p:spTree>
    <p:extLst>
      <p:ext uri="{BB962C8B-B14F-4D97-AF65-F5344CB8AC3E}">
        <p14:creationId xmlns:p14="http://schemas.microsoft.com/office/powerpoint/2010/main" val="1001414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260122" y="2468007"/>
            <a:ext cx="1414704" cy="464974"/>
          </a:xfrm>
        </p:spPr>
        <p:txBody>
          <a:bodyPr/>
          <a:lstStyle/>
          <a:p>
            <a:r>
              <a:rPr lang="pl-PL" dirty="0"/>
              <a:t>Part</a:t>
            </a:r>
            <a:r>
              <a:rPr lang="nb-NO" dirty="0"/>
              <a:t> 3</a:t>
            </a:r>
          </a:p>
        </p:txBody>
      </p:sp>
      <p:sp>
        <p:nvSpPr>
          <p:cNvPr id="3" name="Plassholder for tekst 2"/>
          <p:cNvSpPr>
            <a:spLocks noGrp="1"/>
          </p:cNvSpPr>
          <p:nvPr>
            <p:ph type="body" idx="1"/>
          </p:nvPr>
        </p:nvSpPr>
        <p:spPr>
          <a:xfrm>
            <a:off x="4071131" y="2323335"/>
            <a:ext cx="7736949" cy="481694"/>
          </a:xfrm>
        </p:spPr>
        <p:txBody>
          <a:bodyPr/>
          <a:lstStyle/>
          <a:p>
            <a:r>
              <a:rPr lang="en-GB" dirty="0"/>
              <a:t>Searching using one or more search words</a:t>
            </a:r>
            <a:endParaRPr lang="nb-NO" dirty="0"/>
          </a:p>
        </p:txBody>
      </p:sp>
      <p:sp>
        <p:nvSpPr>
          <p:cNvPr id="4" name="Plassholder for lysbildenummer 3"/>
          <p:cNvSpPr>
            <a:spLocks noGrp="1"/>
          </p:cNvSpPr>
          <p:nvPr>
            <p:ph type="sldNum" sz="quarter" idx="12"/>
          </p:nvPr>
        </p:nvSpPr>
        <p:spPr/>
        <p:txBody>
          <a:bodyPr/>
          <a:lstStyle/>
          <a:p>
            <a:fld id="{73F3DB24-2D43-44B9-911C-E716D695C6CA}" type="slidenum">
              <a:rPr lang="nb-NO" smtClean="0"/>
              <a:t>19</a:t>
            </a:fld>
            <a:endParaRPr lang="nb-NO"/>
          </a:p>
        </p:txBody>
      </p:sp>
    </p:spTree>
    <p:extLst>
      <p:ext uri="{BB962C8B-B14F-4D97-AF65-F5344CB8AC3E}">
        <p14:creationId xmlns:p14="http://schemas.microsoft.com/office/powerpoint/2010/main" val="2579246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191110" y="2468008"/>
            <a:ext cx="1483716" cy="362172"/>
          </a:xfrm>
        </p:spPr>
        <p:txBody>
          <a:bodyPr/>
          <a:lstStyle/>
          <a:p>
            <a:r>
              <a:rPr lang="pl-PL" dirty="0"/>
              <a:t>Part</a:t>
            </a:r>
            <a:r>
              <a:rPr lang="nb-NO" dirty="0"/>
              <a:t> 1</a:t>
            </a:r>
          </a:p>
        </p:txBody>
      </p:sp>
      <p:sp>
        <p:nvSpPr>
          <p:cNvPr id="3" name="Plassholder for tekst 2"/>
          <p:cNvSpPr>
            <a:spLocks noGrp="1"/>
          </p:cNvSpPr>
          <p:nvPr>
            <p:ph type="body" idx="1"/>
          </p:nvPr>
        </p:nvSpPr>
        <p:spPr>
          <a:xfrm>
            <a:off x="4071131" y="2348485"/>
            <a:ext cx="7736949" cy="481694"/>
          </a:xfrm>
        </p:spPr>
        <p:txBody>
          <a:bodyPr/>
          <a:lstStyle/>
          <a:p>
            <a:r>
              <a:rPr lang="en-GB" dirty="0"/>
              <a:t>Opening a web browser and learning about web addresses</a:t>
            </a:r>
            <a:endParaRPr lang="nb-NO" dirty="0">
              <a:solidFill>
                <a:srgbClr val="000000"/>
              </a:solidFill>
              <a:latin typeface="+mj-lt"/>
              <a:cs typeface="Calibri"/>
            </a:endParaRPr>
          </a:p>
        </p:txBody>
      </p:sp>
      <p:sp>
        <p:nvSpPr>
          <p:cNvPr id="4" name="Plassholder for lysbildenummer 3"/>
          <p:cNvSpPr>
            <a:spLocks noGrp="1"/>
          </p:cNvSpPr>
          <p:nvPr>
            <p:ph type="sldNum" sz="quarter" idx="12"/>
          </p:nvPr>
        </p:nvSpPr>
        <p:spPr/>
        <p:txBody>
          <a:bodyPr/>
          <a:lstStyle/>
          <a:p>
            <a:fld id="{73F3DB24-2D43-44B9-911C-E716D695C6CA}" type="slidenum">
              <a:rPr lang="nb-NO" smtClean="0"/>
              <a:t>2</a:t>
            </a:fld>
            <a:endParaRPr lang="nb-NO"/>
          </a:p>
        </p:txBody>
      </p:sp>
    </p:spTree>
    <p:extLst>
      <p:ext uri="{BB962C8B-B14F-4D97-AF65-F5344CB8AC3E}">
        <p14:creationId xmlns:p14="http://schemas.microsoft.com/office/powerpoint/2010/main" val="3396825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sz="2400" dirty="0"/>
              <a:t>Searching using one or more search words</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6" name="Bilde 5"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8541" y="983415"/>
            <a:ext cx="8017764" cy="5309889"/>
          </a:xfrm>
          <a:prstGeom prst="rect">
            <a:avLst/>
          </a:prstGeom>
        </p:spPr>
      </p:pic>
      <p:sp>
        <p:nvSpPr>
          <p:cNvPr id="7" name="TekstSylinder 6"/>
          <p:cNvSpPr txBox="1"/>
          <p:nvPr/>
        </p:nvSpPr>
        <p:spPr>
          <a:xfrm>
            <a:off x="4463745" y="1190702"/>
            <a:ext cx="3193779" cy="400110"/>
          </a:xfrm>
          <a:prstGeom prst="rect">
            <a:avLst/>
          </a:prstGeom>
          <a:noFill/>
        </p:spPr>
        <p:txBody>
          <a:bodyPr wrap="square" rtlCol="0">
            <a:spAutoFit/>
          </a:bodyPr>
          <a:lstStyle/>
          <a:p>
            <a:r>
              <a:rPr lang="nb-NO" sz="2000">
                <a:solidFill>
                  <a:srgbClr val="000000"/>
                </a:solidFill>
              </a:rPr>
              <a:t>www.google.no</a:t>
            </a:r>
          </a:p>
        </p:txBody>
      </p:sp>
      <p:pic>
        <p:nvPicPr>
          <p:cNvPr id="8" name="Bilde 7" descr="googl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8038" y="1835325"/>
            <a:ext cx="7545767" cy="2936677"/>
          </a:xfrm>
          <a:prstGeom prst="rect">
            <a:avLst/>
          </a:prstGeom>
        </p:spPr>
      </p:pic>
      <p:sp>
        <p:nvSpPr>
          <p:cNvPr id="9" name="TekstSylinder 8"/>
          <p:cNvSpPr txBox="1"/>
          <p:nvPr/>
        </p:nvSpPr>
        <p:spPr>
          <a:xfrm>
            <a:off x="741862" y="1215853"/>
            <a:ext cx="1443581" cy="646331"/>
          </a:xfrm>
          <a:prstGeom prst="rect">
            <a:avLst/>
          </a:prstGeom>
          <a:noFill/>
        </p:spPr>
        <p:txBody>
          <a:bodyPr wrap="square" rtlCol="0">
            <a:spAutoFit/>
          </a:bodyPr>
          <a:lstStyle/>
          <a:p>
            <a:r>
              <a:rPr lang="nb-NO">
                <a:solidFill>
                  <a:srgbClr val="000000"/>
                </a:solidFill>
              </a:rPr>
              <a:t>Adresselinje</a:t>
            </a:r>
          </a:p>
          <a:p>
            <a:r>
              <a:rPr lang="nb-NO">
                <a:solidFill>
                  <a:srgbClr val="000000"/>
                </a:solidFill>
              </a:rPr>
              <a:t>og søkefelt</a:t>
            </a:r>
          </a:p>
        </p:txBody>
      </p:sp>
      <p:cxnSp>
        <p:nvCxnSpPr>
          <p:cNvPr id="17" name="Rett pil 16"/>
          <p:cNvCxnSpPr/>
          <p:nvPr/>
        </p:nvCxnSpPr>
        <p:spPr>
          <a:xfrm flipV="1">
            <a:off x="2124994" y="1434895"/>
            <a:ext cx="2376474" cy="1121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TekstSylinder 18"/>
          <p:cNvSpPr txBox="1"/>
          <p:nvPr/>
        </p:nvSpPr>
        <p:spPr>
          <a:xfrm>
            <a:off x="1106507" y="3177527"/>
            <a:ext cx="1078937" cy="369332"/>
          </a:xfrm>
          <a:prstGeom prst="rect">
            <a:avLst/>
          </a:prstGeom>
          <a:noFill/>
        </p:spPr>
        <p:txBody>
          <a:bodyPr wrap="square" rtlCol="0">
            <a:spAutoFit/>
          </a:bodyPr>
          <a:lstStyle/>
          <a:p>
            <a:r>
              <a:rPr lang="nb-NO">
                <a:solidFill>
                  <a:srgbClr val="000000"/>
                </a:solidFill>
              </a:rPr>
              <a:t>Søkefelt</a:t>
            </a:r>
          </a:p>
        </p:txBody>
      </p:sp>
      <p:cxnSp>
        <p:nvCxnSpPr>
          <p:cNvPr id="20" name="Rett pil 19"/>
          <p:cNvCxnSpPr/>
          <p:nvPr/>
        </p:nvCxnSpPr>
        <p:spPr>
          <a:xfrm>
            <a:off x="2124995" y="3396811"/>
            <a:ext cx="3646440" cy="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 name="Plassholder for lysbildenummer 3"/>
          <p:cNvSpPr>
            <a:spLocks noGrp="1"/>
          </p:cNvSpPr>
          <p:nvPr>
            <p:ph type="sldNum" sz="quarter" idx="12"/>
          </p:nvPr>
        </p:nvSpPr>
        <p:spPr/>
        <p:txBody>
          <a:bodyPr/>
          <a:lstStyle/>
          <a:p>
            <a:fld id="{73F3DB24-2D43-44B9-911C-E716D695C6CA}" type="slidenum">
              <a:rPr lang="nb-NO" smtClean="0"/>
              <a:t>20</a:t>
            </a:fld>
            <a:endParaRPr lang="nb-NO"/>
          </a:p>
        </p:txBody>
      </p:sp>
    </p:spTree>
    <p:extLst>
      <p:ext uri="{BB962C8B-B14F-4D97-AF65-F5344CB8AC3E}">
        <p14:creationId xmlns:p14="http://schemas.microsoft.com/office/powerpoint/2010/main" val="1568975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sz="2400" dirty="0"/>
              <a:t>Searching using one or more search words</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6" name="Bilde 5"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9964" y="970841"/>
            <a:ext cx="8017764" cy="5309889"/>
          </a:xfrm>
          <a:prstGeom prst="rect">
            <a:avLst/>
          </a:prstGeom>
        </p:spPr>
      </p:pic>
      <p:sp>
        <p:nvSpPr>
          <p:cNvPr id="7" name="TekstSylinder 6"/>
          <p:cNvSpPr txBox="1"/>
          <p:nvPr/>
        </p:nvSpPr>
        <p:spPr>
          <a:xfrm>
            <a:off x="2929726" y="1178128"/>
            <a:ext cx="3269221" cy="400110"/>
          </a:xfrm>
          <a:prstGeom prst="rect">
            <a:avLst/>
          </a:prstGeom>
          <a:noFill/>
        </p:spPr>
        <p:txBody>
          <a:bodyPr wrap="square" rtlCol="0">
            <a:spAutoFit/>
          </a:bodyPr>
          <a:lstStyle/>
          <a:p>
            <a:r>
              <a:rPr lang="nb-NO" sz="2000">
                <a:solidFill>
                  <a:srgbClr val="000000"/>
                </a:solidFill>
              </a:rPr>
              <a:t>www.google.no</a:t>
            </a:r>
          </a:p>
        </p:txBody>
      </p:sp>
      <p:pic>
        <p:nvPicPr>
          <p:cNvPr id="8" name="Bilde 7" descr="googl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9461" y="1822751"/>
            <a:ext cx="7545767" cy="2936677"/>
          </a:xfrm>
          <a:prstGeom prst="rect">
            <a:avLst/>
          </a:prstGeom>
        </p:spPr>
      </p:pic>
      <p:pic>
        <p:nvPicPr>
          <p:cNvPr id="11" name="Bilde 10" descr="knapp.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08023" y="2174759"/>
            <a:ext cx="1197094" cy="2257852"/>
          </a:xfrm>
          <a:prstGeom prst="rect">
            <a:avLst/>
          </a:prstGeom>
        </p:spPr>
      </p:pic>
      <p:sp>
        <p:nvSpPr>
          <p:cNvPr id="12" name="TekstSylinder 11"/>
          <p:cNvSpPr txBox="1"/>
          <p:nvPr/>
        </p:nvSpPr>
        <p:spPr>
          <a:xfrm>
            <a:off x="9857964" y="2586514"/>
            <a:ext cx="1093932" cy="1292662"/>
          </a:xfrm>
          <a:prstGeom prst="rect">
            <a:avLst/>
          </a:prstGeom>
          <a:noFill/>
        </p:spPr>
        <p:txBody>
          <a:bodyPr wrap="square" rtlCol="0">
            <a:spAutoFit/>
          </a:bodyPr>
          <a:lstStyle/>
          <a:p>
            <a:pPr algn="ctr"/>
            <a:r>
              <a:rPr lang="nb-NO" sz="2000">
                <a:solidFill>
                  <a:srgbClr val="000000"/>
                </a:solidFill>
              </a:rPr>
              <a:t>Enter</a:t>
            </a:r>
          </a:p>
          <a:p>
            <a:pPr algn="ctr"/>
            <a:r>
              <a:rPr lang="nb-NO" sz="2000">
                <a:solidFill>
                  <a:srgbClr val="000000"/>
                </a:solidFill>
              </a:rPr>
              <a:t>Go</a:t>
            </a:r>
          </a:p>
          <a:p>
            <a:pPr algn="ctr"/>
            <a:r>
              <a:rPr lang="nb-NO" sz="2000">
                <a:solidFill>
                  <a:srgbClr val="000000"/>
                </a:solidFill>
              </a:rPr>
              <a:t>Return</a:t>
            </a:r>
          </a:p>
          <a:p>
            <a:pPr algn="ctr"/>
            <a:endParaRPr lang="nb-NO">
              <a:solidFill>
                <a:srgbClr val="000000"/>
              </a:solidFill>
            </a:endParaRPr>
          </a:p>
        </p:txBody>
      </p:sp>
      <p:sp>
        <p:nvSpPr>
          <p:cNvPr id="13" name="TekstSylinder 12"/>
          <p:cNvSpPr txBox="1"/>
          <p:nvPr/>
        </p:nvSpPr>
        <p:spPr>
          <a:xfrm>
            <a:off x="4086527" y="3164950"/>
            <a:ext cx="2256348" cy="338554"/>
          </a:xfrm>
          <a:prstGeom prst="rect">
            <a:avLst/>
          </a:prstGeom>
          <a:noFill/>
        </p:spPr>
        <p:txBody>
          <a:bodyPr wrap="square" rtlCol="0">
            <a:spAutoFit/>
          </a:bodyPr>
          <a:lstStyle/>
          <a:p>
            <a:r>
              <a:rPr lang="nb-NO" sz="1600">
                <a:solidFill>
                  <a:srgbClr val="000000"/>
                </a:solidFill>
              </a:rPr>
              <a:t>Kart</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21</a:t>
            </a:fld>
            <a:endParaRPr lang="nb-NO"/>
          </a:p>
        </p:txBody>
      </p:sp>
    </p:spTree>
    <p:extLst>
      <p:ext uri="{BB962C8B-B14F-4D97-AF65-F5344CB8AC3E}">
        <p14:creationId xmlns:p14="http://schemas.microsoft.com/office/powerpoint/2010/main" val="228766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sz="2400" dirty="0"/>
              <a:t>Searching using one or more search words</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6" name="Bilde 5"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1115" y="983415"/>
            <a:ext cx="8017764" cy="5309889"/>
          </a:xfrm>
          <a:prstGeom prst="rect">
            <a:avLst/>
          </a:prstGeom>
        </p:spPr>
      </p:pic>
      <p:sp>
        <p:nvSpPr>
          <p:cNvPr id="7" name="TekstSylinder 6"/>
          <p:cNvSpPr txBox="1"/>
          <p:nvPr/>
        </p:nvSpPr>
        <p:spPr>
          <a:xfrm>
            <a:off x="4463746" y="1190702"/>
            <a:ext cx="3206353" cy="400110"/>
          </a:xfrm>
          <a:prstGeom prst="rect">
            <a:avLst/>
          </a:prstGeom>
          <a:noFill/>
        </p:spPr>
        <p:txBody>
          <a:bodyPr wrap="square" rtlCol="0">
            <a:spAutoFit/>
          </a:bodyPr>
          <a:lstStyle/>
          <a:p>
            <a:r>
              <a:rPr lang="nb-NO" sz="2000">
                <a:solidFill>
                  <a:srgbClr val="000000"/>
                </a:solidFill>
              </a:rPr>
              <a:t>www.google.no</a:t>
            </a:r>
          </a:p>
        </p:txBody>
      </p:sp>
      <p:pic>
        <p:nvPicPr>
          <p:cNvPr id="4" name="Bilde 3" descr="søke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5517" y="1890607"/>
            <a:ext cx="5725640" cy="4581450"/>
          </a:xfrm>
          <a:prstGeom prst="rect">
            <a:avLst/>
          </a:prstGeom>
        </p:spPr>
      </p:pic>
      <p:sp>
        <p:nvSpPr>
          <p:cNvPr id="5" name="Plassholder for lysbildenummer 4"/>
          <p:cNvSpPr>
            <a:spLocks noGrp="1"/>
          </p:cNvSpPr>
          <p:nvPr>
            <p:ph type="sldNum" sz="quarter" idx="12"/>
          </p:nvPr>
        </p:nvSpPr>
        <p:spPr/>
        <p:txBody>
          <a:bodyPr/>
          <a:lstStyle/>
          <a:p>
            <a:fld id="{73F3DB24-2D43-44B9-911C-E716D695C6CA}" type="slidenum">
              <a:rPr lang="nb-NO" smtClean="0"/>
              <a:t>22</a:t>
            </a:fld>
            <a:endParaRPr lang="nb-NO"/>
          </a:p>
        </p:txBody>
      </p:sp>
    </p:spTree>
    <p:extLst>
      <p:ext uri="{BB962C8B-B14F-4D97-AF65-F5344CB8AC3E}">
        <p14:creationId xmlns:p14="http://schemas.microsoft.com/office/powerpoint/2010/main" val="3277638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et-skrivebord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1517" y="981901"/>
            <a:ext cx="7997562" cy="5296510"/>
          </a:xfrm>
          <a:prstGeom prst="rect">
            <a:avLst/>
          </a:prstGeom>
        </p:spPr>
      </p:pic>
      <p:sp>
        <p:nvSpPr>
          <p:cNvPr id="2" name="Tittel 1"/>
          <p:cNvSpPr>
            <a:spLocks noGrp="1"/>
          </p:cNvSpPr>
          <p:nvPr>
            <p:ph type="title"/>
          </p:nvPr>
        </p:nvSpPr>
        <p:spPr/>
        <p:txBody>
          <a:bodyPr/>
          <a:lstStyle/>
          <a:p>
            <a:r>
              <a:rPr lang="en-GB" sz="2400" dirty="0"/>
              <a:t>Searching using one or more search words</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7" name="TekstSylinder 6"/>
          <p:cNvSpPr txBox="1"/>
          <p:nvPr/>
        </p:nvSpPr>
        <p:spPr>
          <a:xfrm>
            <a:off x="3068041" y="1178127"/>
            <a:ext cx="3244075" cy="400110"/>
          </a:xfrm>
          <a:prstGeom prst="rect">
            <a:avLst/>
          </a:prstGeom>
          <a:noFill/>
        </p:spPr>
        <p:txBody>
          <a:bodyPr wrap="square" rtlCol="0">
            <a:spAutoFit/>
          </a:bodyPr>
          <a:lstStyle/>
          <a:p>
            <a:r>
              <a:rPr lang="nb-NO" sz="2000">
                <a:solidFill>
                  <a:srgbClr val="000000"/>
                </a:solidFill>
              </a:rPr>
              <a:t>www.google.no</a:t>
            </a:r>
          </a:p>
        </p:txBody>
      </p:sp>
      <p:pic>
        <p:nvPicPr>
          <p:cNvPr id="5" name="Bilde 4" descr="søke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3980" y="1872103"/>
            <a:ext cx="5779895" cy="4797273"/>
          </a:xfrm>
          <a:prstGeom prst="rect">
            <a:avLst/>
          </a:prstGeom>
        </p:spPr>
      </p:pic>
      <p:pic>
        <p:nvPicPr>
          <p:cNvPr id="14" name="Bilde 13" descr="pil.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28525" y="3156283"/>
            <a:ext cx="377645" cy="563128"/>
          </a:xfrm>
          <a:prstGeom prst="rect">
            <a:avLst/>
          </a:prstGeom>
        </p:spPr>
      </p:pic>
      <p:sp>
        <p:nvSpPr>
          <p:cNvPr id="15" name="Ellipse 14"/>
          <p:cNvSpPr/>
          <p:nvPr/>
        </p:nvSpPr>
        <p:spPr>
          <a:xfrm>
            <a:off x="8776605" y="2716163"/>
            <a:ext cx="930471" cy="1257485"/>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 name="Plassholder for lysbildenummer 3"/>
          <p:cNvSpPr>
            <a:spLocks noGrp="1"/>
          </p:cNvSpPr>
          <p:nvPr>
            <p:ph type="sldNum" sz="quarter" idx="12"/>
          </p:nvPr>
        </p:nvSpPr>
        <p:spPr/>
        <p:txBody>
          <a:bodyPr/>
          <a:lstStyle/>
          <a:p>
            <a:fld id="{73F3DB24-2D43-44B9-911C-E716D695C6CA}" type="slidenum">
              <a:rPr lang="nb-NO" smtClean="0"/>
              <a:t>23</a:t>
            </a:fld>
            <a:endParaRPr lang="nb-NO"/>
          </a:p>
        </p:txBody>
      </p:sp>
    </p:spTree>
    <p:extLst>
      <p:ext uri="{BB962C8B-B14F-4D97-AF65-F5344CB8AC3E}">
        <p14:creationId xmlns:p14="http://schemas.microsoft.com/office/powerpoint/2010/main" val="3079197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forenklet-skrivebord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5379" y="1006391"/>
            <a:ext cx="8007256" cy="5302929"/>
          </a:xfrm>
          <a:prstGeom prst="rect">
            <a:avLst/>
          </a:prstGeom>
        </p:spPr>
      </p:pic>
      <p:sp>
        <p:nvSpPr>
          <p:cNvPr id="2" name="Tittel 1"/>
          <p:cNvSpPr>
            <a:spLocks noGrp="1"/>
          </p:cNvSpPr>
          <p:nvPr>
            <p:ph type="title"/>
          </p:nvPr>
        </p:nvSpPr>
        <p:spPr/>
        <p:txBody>
          <a:bodyPr/>
          <a:lstStyle/>
          <a:p>
            <a:r>
              <a:rPr lang="en-GB" sz="2400" dirty="0"/>
              <a:t>Searching using one or more search words</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7" name="TekstSylinder 6"/>
          <p:cNvSpPr txBox="1"/>
          <p:nvPr/>
        </p:nvSpPr>
        <p:spPr>
          <a:xfrm>
            <a:off x="3105765" y="1203277"/>
            <a:ext cx="3294370" cy="400110"/>
          </a:xfrm>
          <a:prstGeom prst="rect">
            <a:avLst/>
          </a:prstGeom>
          <a:noFill/>
        </p:spPr>
        <p:txBody>
          <a:bodyPr wrap="square" rtlCol="0">
            <a:spAutoFit/>
          </a:bodyPr>
          <a:lstStyle/>
          <a:p>
            <a:r>
              <a:rPr lang="nb-NO" sz="2000">
                <a:solidFill>
                  <a:srgbClr val="000000"/>
                </a:solidFill>
              </a:rPr>
              <a:t>www.google.no</a:t>
            </a:r>
          </a:p>
        </p:txBody>
      </p:sp>
      <p:pic>
        <p:nvPicPr>
          <p:cNvPr id="14" name="Bilde 13"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16543" y="5067658"/>
            <a:ext cx="377645" cy="563128"/>
          </a:xfrm>
          <a:prstGeom prst="rect">
            <a:avLst/>
          </a:prstGeom>
        </p:spPr>
      </p:pic>
      <p:pic>
        <p:nvPicPr>
          <p:cNvPr id="6" name="Bilde 5" descr="soke2b.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60559" y="1886224"/>
            <a:ext cx="5790625" cy="3847031"/>
          </a:xfrm>
          <a:prstGeom prst="rect">
            <a:avLst/>
          </a:prstGeom>
        </p:spPr>
      </p:pic>
      <p:sp>
        <p:nvSpPr>
          <p:cNvPr id="11" name="Ellipse 10"/>
          <p:cNvSpPr/>
          <p:nvPr/>
        </p:nvSpPr>
        <p:spPr>
          <a:xfrm>
            <a:off x="8958222" y="4725144"/>
            <a:ext cx="811724" cy="1097004"/>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 name="Plassholder for lysbildenummer 4"/>
          <p:cNvSpPr>
            <a:spLocks noGrp="1"/>
          </p:cNvSpPr>
          <p:nvPr>
            <p:ph type="sldNum" sz="quarter" idx="12"/>
          </p:nvPr>
        </p:nvSpPr>
        <p:spPr/>
        <p:txBody>
          <a:bodyPr/>
          <a:lstStyle/>
          <a:p>
            <a:fld id="{73F3DB24-2D43-44B9-911C-E716D695C6CA}" type="slidenum">
              <a:rPr lang="nb-NO" smtClean="0"/>
              <a:t>24</a:t>
            </a:fld>
            <a:endParaRPr lang="nb-NO"/>
          </a:p>
        </p:txBody>
      </p:sp>
    </p:spTree>
    <p:extLst>
      <p:ext uri="{BB962C8B-B14F-4D97-AF65-F5344CB8AC3E}">
        <p14:creationId xmlns:p14="http://schemas.microsoft.com/office/powerpoint/2010/main" val="3438311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8791" y="1169459"/>
            <a:ext cx="3773581" cy="4961560"/>
          </a:xfrm>
          <a:prstGeom prst="rect">
            <a:avLst/>
          </a:prstGeom>
        </p:spPr>
      </p:pic>
      <p:pic>
        <p:nvPicPr>
          <p:cNvPr id="5" name="Bilde 4" descr="søke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0352" y="1890047"/>
            <a:ext cx="2901696" cy="3523488"/>
          </a:xfrm>
          <a:prstGeom prst="rect">
            <a:avLst/>
          </a:prstGeom>
        </p:spPr>
      </p:pic>
      <p:sp>
        <p:nvSpPr>
          <p:cNvPr id="2" name="Tittel 1"/>
          <p:cNvSpPr>
            <a:spLocks noGrp="1"/>
          </p:cNvSpPr>
          <p:nvPr>
            <p:ph type="title"/>
          </p:nvPr>
        </p:nvSpPr>
        <p:spPr/>
        <p:txBody>
          <a:bodyPr/>
          <a:lstStyle/>
          <a:p>
            <a:r>
              <a:rPr lang="en-GB" sz="2400" dirty="0"/>
              <a:t>Searching using one or more search words</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cxnSp>
        <p:nvCxnSpPr>
          <p:cNvPr id="9" name="Rett pil 8"/>
          <p:cNvCxnSpPr/>
          <p:nvPr/>
        </p:nvCxnSpPr>
        <p:spPr>
          <a:xfrm rot="16200000" flipV="1">
            <a:off x="6499627" y="3214248"/>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Rett pil 9"/>
          <p:cNvCxnSpPr/>
          <p:nvPr/>
        </p:nvCxnSpPr>
        <p:spPr>
          <a:xfrm rot="16200000" flipH="1" flipV="1">
            <a:off x="6512201" y="4735804"/>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Avrundet rektangel 10"/>
          <p:cNvSpPr/>
          <p:nvPr/>
        </p:nvSpPr>
        <p:spPr>
          <a:xfrm>
            <a:off x="5891797" y="5754858"/>
            <a:ext cx="347819" cy="272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2" name="Bilde 11" descr="pekehån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7640000">
            <a:off x="6223744" y="2199173"/>
            <a:ext cx="4351695" cy="5438468"/>
          </a:xfrm>
          <a:prstGeom prst="rect">
            <a:avLst/>
          </a:prstGeom>
        </p:spPr>
      </p:pic>
      <p:sp>
        <p:nvSpPr>
          <p:cNvPr id="4" name="Plassholder for lysbildenummer 3"/>
          <p:cNvSpPr>
            <a:spLocks noGrp="1"/>
          </p:cNvSpPr>
          <p:nvPr>
            <p:ph type="sldNum" sz="quarter" idx="12"/>
          </p:nvPr>
        </p:nvSpPr>
        <p:spPr/>
        <p:txBody>
          <a:bodyPr/>
          <a:lstStyle/>
          <a:p>
            <a:fld id="{73F3DB24-2D43-44B9-911C-E716D695C6CA}" type="slidenum">
              <a:rPr lang="nb-NO" smtClean="0"/>
              <a:t>25</a:t>
            </a:fld>
            <a:endParaRPr lang="nb-NO"/>
          </a:p>
        </p:txBody>
      </p:sp>
    </p:spTree>
    <p:extLst>
      <p:ext uri="{BB962C8B-B14F-4D97-AF65-F5344CB8AC3E}">
        <p14:creationId xmlns:p14="http://schemas.microsoft.com/office/powerpoint/2010/main" val="1428008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sz="2400" dirty="0"/>
              <a:t>Searching using one or more search words</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13" name="Bilde 12"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8541" y="983415"/>
            <a:ext cx="8017764" cy="5309889"/>
          </a:xfrm>
          <a:prstGeom prst="rect">
            <a:avLst/>
          </a:prstGeom>
        </p:spPr>
      </p:pic>
      <p:pic>
        <p:nvPicPr>
          <p:cNvPr id="4" name="Bilde 3" descr="søke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7661" y="1970687"/>
            <a:ext cx="7163426" cy="3784278"/>
          </a:xfrm>
          <a:prstGeom prst="rect">
            <a:avLst/>
          </a:prstGeom>
        </p:spPr>
      </p:pic>
      <p:sp>
        <p:nvSpPr>
          <p:cNvPr id="14" name="TekstSylinder 13"/>
          <p:cNvSpPr txBox="1"/>
          <p:nvPr/>
        </p:nvSpPr>
        <p:spPr>
          <a:xfrm>
            <a:off x="4438598" y="1190702"/>
            <a:ext cx="2162717" cy="400110"/>
          </a:xfrm>
          <a:prstGeom prst="rect">
            <a:avLst/>
          </a:prstGeom>
          <a:noFill/>
        </p:spPr>
        <p:txBody>
          <a:bodyPr wrap="square" rtlCol="0">
            <a:spAutoFit/>
          </a:bodyPr>
          <a:lstStyle/>
          <a:p>
            <a:r>
              <a:rPr lang="nb-NO" sz="2000">
                <a:solidFill>
                  <a:srgbClr val="000000"/>
                </a:solidFill>
              </a:rPr>
              <a:t>www.google.no</a:t>
            </a:r>
          </a:p>
        </p:txBody>
      </p:sp>
      <p:sp>
        <p:nvSpPr>
          <p:cNvPr id="15" name="TekstSylinder 14"/>
          <p:cNvSpPr txBox="1"/>
          <p:nvPr/>
        </p:nvSpPr>
        <p:spPr>
          <a:xfrm>
            <a:off x="3809900" y="3667944"/>
            <a:ext cx="2162717" cy="400110"/>
          </a:xfrm>
          <a:prstGeom prst="rect">
            <a:avLst/>
          </a:prstGeom>
          <a:noFill/>
        </p:spPr>
        <p:txBody>
          <a:bodyPr wrap="square" rtlCol="0">
            <a:spAutoFit/>
          </a:bodyPr>
          <a:lstStyle/>
          <a:p>
            <a:r>
              <a:rPr lang="nb-NO" sz="2000">
                <a:solidFill>
                  <a:srgbClr val="000000"/>
                </a:solidFill>
              </a:rPr>
              <a:t>Hotell Moss</a:t>
            </a:r>
          </a:p>
        </p:txBody>
      </p:sp>
      <p:sp>
        <p:nvSpPr>
          <p:cNvPr id="5" name="Plassholder for lysbildenummer 4"/>
          <p:cNvSpPr>
            <a:spLocks noGrp="1"/>
          </p:cNvSpPr>
          <p:nvPr>
            <p:ph type="sldNum" sz="quarter" idx="12"/>
          </p:nvPr>
        </p:nvSpPr>
        <p:spPr/>
        <p:txBody>
          <a:bodyPr/>
          <a:lstStyle/>
          <a:p>
            <a:fld id="{73F3DB24-2D43-44B9-911C-E716D695C6CA}" type="slidenum">
              <a:rPr lang="nb-NO" smtClean="0"/>
              <a:t>26</a:t>
            </a:fld>
            <a:endParaRPr lang="nb-NO"/>
          </a:p>
        </p:txBody>
      </p:sp>
    </p:spTree>
    <p:extLst>
      <p:ext uri="{BB962C8B-B14F-4D97-AF65-F5344CB8AC3E}">
        <p14:creationId xmlns:p14="http://schemas.microsoft.com/office/powerpoint/2010/main" val="30025641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sz="2400" dirty="0"/>
              <a:t>Searching using one or more search words</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13" name="Bilde 12"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8541" y="983415"/>
            <a:ext cx="8017764" cy="5309889"/>
          </a:xfrm>
          <a:prstGeom prst="rect">
            <a:avLst/>
          </a:prstGeom>
        </p:spPr>
      </p:pic>
      <p:pic>
        <p:nvPicPr>
          <p:cNvPr id="4" name="Bilde 3" descr="søke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7661" y="1970687"/>
            <a:ext cx="7163426" cy="3784278"/>
          </a:xfrm>
          <a:prstGeom prst="rect">
            <a:avLst/>
          </a:prstGeom>
        </p:spPr>
      </p:pic>
      <p:sp>
        <p:nvSpPr>
          <p:cNvPr id="14" name="TekstSylinder 13"/>
          <p:cNvSpPr txBox="1"/>
          <p:nvPr/>
        </p:nvSpPr>
        <p:spPr>
          <a:xfrm>
            <a:off x="4438598" y="1190702"/>
            <a:ext cx="2162717" cy="400110"/>
          </a:xfrm>
          <a:prstGeom prst="rect">
            <a:avLst/>
          </a:prstGeom>
          <a:noFill/>
        </p:spPr>
        <p:txBody>
          <a:bodyPr wrap="square" rtlCol="0">
            <a:spAutoFit/>
          </a:bodyPr>
          <a:lstStyle/>
          <a:p>
            <a:r>
              <a:rPr lang="nb-NO" sz="2000">
                <a:solidFill>
                  <a:srgbClr val="000000"/>
                </a:solidFill>
              </a:rPr>
              <a:t>www.google.no</a:t>
            </a:r>
          </a:p>
        </p:txBody>
      </p:sp>
      <p:sp>
        <p:nvSpPr>
          <p:cNvPr id="15" name="TekstSylinder 14"/>
          <p:cNvSpPr txBox="1"/>
          <p:nvPr/>
        </p:nvSpPr>
        <p:spPr>
          <a:xfrm>
            <a:off x="3784753" y="3667943"/>
            <a:ext cx="2162717" cy="400110"/>
          </a:xfrm>
          <a:prstGeom prst="rect">
            <a:avLst/>
          </a:prstGeom>
          <a:noFill/>
        </p:spPr>
        <p:txBody>
          <a:bodyPr wrap="square" rtlCol="0">
            <a:spAutoFit/>
          </a:bodyPr>
          <a:lstStyle/>
          <a:p>
            <a:r>
              <a:rPr lang="nb-NO" sz="2000" dirty="0"/>
              <a:t>"</a:t>
            </a:r>
            <a:r>
              <a:rPr lang="nb-NO" sz="2000">
                <a:solidFill>
                  <a:srgbClr val="000000"/>
                </a:solidFill>
              </a:rPr>
              <a:t>Hotell i Moss</a:t>
            </a:r>
            <a:r>
              <a:rPr lang="nb-NO" sz="2000" dirty="0"/>
              <a:t>"</a:t>
            </a:r>
            <a:endParaRPr lang="nb-NO" sz="2000">
              <a:solidFill>
                <a:srgbClr val="000000"/>
              </a:solidFill>
            </a:endParaRPr>
          </a:p>
        </p:txBody>
      </p:sp>
      <p:sp>
        <p:nvSpPr>
          <p:cNvPr id="5" name="Plassholder for lysbildenummer 4"/>
          <p:cNvSpPr>
            <a:spLocks noGrp="1"/>
          </p:cNvSpPr>
          <p:nvPr>
            <p:ph type="sldNum" sz="quarter" idx="12"/>
          </p:nvPr>
        </p:nvSpPr>
        <p:spPr/>
        <p:txBody>
          <a:bodyPr/>
          <a:lstStyle/>
          <a:p>
            <a:fld id="{73F3DB24-2D43-44B9-911C-E716D695C6CA}" type="slidenum">
              <a:rPr lang="nb-NO" smtClean="0"/>
              <a:t>27</a:t>
            </a:fld>
            <a:endParaRPr lang="nb-NO"/>
          </a:p>
        </p:txBody>
      </p:sp>
    </p:spTree>
    <p:extLst>
      <p:ext uri="{BB962C8B-B14F-4D97-AF65-F5344CB8AC3E}">
        <p14:creationId xmlns:p14="http://schemas.microsoft.com/office/powerpoint/2010/main" val="3779151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sz="2400" dirty="0"/>
              <a:t>Searching using one or more search words</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13" name="Bilde 12"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8541" y="983415"/>
            <a:ext cx="8017764" cy="5309889"/>
          </a:xfrm>
          <a:prstGeom prst="rect">
            <a:avLst/>
          </a:prstGeom>
        </p:spPr>
      </p:pic>
      <p:pic>
        <p:nvPicPr>
          <p:cNvPr id="4" name="Bilde 3" descr="søke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7661" y="1970687"/>
            <a:ext cx="7163426" cy="3784278"/>
          </a:xfrm>
          <a:prstGeom prst="rect">
            <a:avLst/>
          </a:prstGeom>
        </p:spPr>
      </p:pic>
      <p:sp>
        <p:nvSpPr>
          <p:cNvPr id="14" name="TekstSylinder 13"/>
          <p:cNvSpPr txBox="1"/>
          <p:nvPr/>
        </p:nvSpPr>
        <p:spPr>
          <a:xfrm>
            <a:off x="4438598" y="1190702"/>
            <a:ext cx="2162717" cy="400110"/>
          </a:xfrm>
          <a:prstGeom prst="rect">
            <a:avLst/>
          </a:prstGeom>
          <a:noFill/>
        </p:spPr>
        <p:txBody>
          <a:bodyPr wrap="square" rtlCol="0">
            <a:spAutoFit/>
          </a:bodyPr>
          <a:lstStyle/>
          <a:p>
            <a:r>
              <a:rPr lang="nb-NO" sz="2000">
                <a:solidFill>
                  <a:srgbClr val="000000"/>
                </a:solidFill>
              </a:rPr>
              <a:t>www.google.no</a:t>
            </a:r>
          </a:p>
        </p:txBody>
      </p:sp>
      <p:sp>
        <p:nvSpPr>
          <p:cNvPr id="15" name="TekstSylinder 14"/>
          <p:cNvSpPr txBox="1"/>
          <p:nvPr/>
        </p:nvSpPr>
        <p:spPr>
          <a:xfrm>
            <a:off x="3784753" y="3667943"/>
            <a:ext cx="4476321" cy="400110"/>
          </a:xfrm>
          <a:prstGeom prst="rect">
            <a:avLst/>
          </a:prstGeom>
          <a:noFill/>
        </p:spPr>
        <p:txBody>
          <a:bodyPr wrap="square" rtlCol="0">
            <a:spAutoFit/>
          </a:bodyPr>
          <a:lstStyle/>
          <a:p>
            <a:r>
              <a:rPr lang="nb-NO" sz="2000" dirty="0"/>
              <a:t>"</a:t>
            </a:r>
            <a:r>
              <a:rPr lang="nb-NO" sz="2000" dirty="0">
                <a:solidFill>
                  <a:srgbClr val="000000"/>
                </a:solidFill>
              </a:rPr>
              <a:t>Hotell i Moss</a:t>
            </a:r>
            <a:r>
              <a:rPr lang="nb-NO" sz="2000" dirty="0"/>
              <a:t>” svømmebasseng</a:t>
            </a:r>
            <a:endParaRPr lang="nb-NO" sz="2000" dirty="0">
              <a:solidFill>
                <a:srgbClr val="000000"/>
              </a:solidFill>
            </a:endParaRPr>
          </a:p>
        </p:txBody>
      </p:sp>
      <p:sp>
        <p:nvSpPr>
          <p:cNvPr id="5" name="Plassholder for lysbildenummer 4"/>
          <p:cNvSpPr>
            <a:spLocks noGrp="1"/>
          </p:cNvSpPr>
          <p:nvPr>
            <p:ph type="sldNum" sz="quarter" idx="12"/>
          </p:nvPr>
        </p:nvSpPr>
        <p:spPr/>
        <p:txBody>
          <a:bodyPr/>
          <a:lstStyle/>
          <a:p>
            <a:fld id="{73F3DB24-2D43-44B9-911C-E716D695C6CA}" type="slidenum">
              <a:rPr lang="nb-NO" smtClean="0"/>
              <a:t>28</a:t>
            </a:fld>
            <a:endParaRPr lang="nb-NO"/>
          </a:p>
        </p:txBody>
      </p:sp>
    </p:spTree>
    <p:extLst>
      <p:ext uri="{BB962C8B-B14F-4D97-AF65-F5344CB8AC3E}">
        <p14:creationId xmlns:p14="http://schemas.microsoft.com/office/powerpoint/2010/main" val="2783113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260122" y="2468008"/>
            <a:ext cx="1414704" cy="337022"/>
          </a:xfrm>
        </p:spPr>
        <p:txBody>
          <a:bodyPr/>
          <a:lstStyle/>
          <a:p>
            <a:r>
              <a:rPr lang="pl-PL" dirty="0"/>
              <a:t>Part</a:t>
            </a:r>
            <a:r>
              <a:rPr lang="nb-NO" dirty="0"/>
              <a:t> 4</a:t>
            </a:r>
          </a:p>
        </p:txBody>
      </p:sp>
      <p:sp>
        <p:nvSpPr>
          <p:cNvPr id="3" name="Plassholder for tekst 2"/>
          <p:cNvSpPr>
            <a:spLocks noGrp="1"/>
          </p:cNvSpPr>
          <p:nvPr>
            <p:ph type="body" idx="1"/>
          </p:nvPr>
        </p:nvSpPr>
        <p:spPr>
          <a:xfrm>
            <a:off x="4071131" y="2323335"/>
            <a:ext cx="7736949" cy="481694"/>
          </a:xfrm>
        </p:spPr>
        <p:txBody>
          <a:bodyPr/>
          <a:lstStyle/>
          <a:p>
            <a:r>
              <a:rPr lang="pl-PL" dirty="0" err="1"/>
              <a:t>Tabs</a:t>
            </a:r>
            <a:endParaRPr lang="nb-NO" dirty="0"/>
          </a:p>
        </p:txBody>
      </p:sp>
      <p:sp>
        <p:nvSpPr>
          <p:cNvPr id="4" name="Plassholder for lysbildenummer 3"/>
          <p:cNvSpPr>
            <a:spLocks noGrp="1"/>
          </p:cNvSpPr>
          <p:nvPr>
            <p:ph type="sldNum" sz="quarter" idx="12"/>
          </p:nvPr>
        </p:nvSpPr>
        <p:spPr/>
        <p:txBody>
          <a:bodyPr/>
          <a:lstStyle/>
          <a:p>
            <a:fld id="{73F3DB24-2D43-44B9-911C-E716D695C6CA}" type="slidenum">
              <a:rPr lang="nb-NO" smtClean="0"/>
              <a:t>29</a:t>
            </a:fld>
            <a:endParaRPr lang="nb-NO"/>
          </a:p>
        </p:txBody>
      </p:sp>
    </p:spTree>
    <p:extLst>
      <p:ext uri="{BB962C8B-B14F-4D97-AF65-F5344CB8AC3E}">
        <p14:creationId xmlns:p14="http://schemas.microsoft.com/office/powerpoint/2010/main" val="4001035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sz="2400" dirty="0"/>
              <a:t>Opening a web browser and learning about web addresses</a:t>
            </a:r>
            <a:endParaRPr lang="nb-NO" sz="2400" dirty="0">
              <a:solidFill>
                <a:srgbClr val="000000"/>
              </a:solidFill>
            </a:endParaRP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Avrundet rektangel 8"/>
          <p:cNvSpPr/>
          <p:nvPr/>
        </p:nvSpPr>
        <p:spPr>
          <a:xfrm>
            <a:off x="3941324" y="607239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 name="Plassholder for innhold 3"/>
          <p:cNvPicPr>
            <a:picLocks noChangeAspect="1"/>
          </p:cNvPicPr>
          <p:nvPr/>
        </p:nvPicPr>
        <p:blipFill>
          <a:blip r:embed="rId3"/>
          <a:stretch>
            <a:fillRect/>
          </a:stretch>
        </p:blipFill>
        <p:spPr>
          <a:xfrm>
            <a:off x="6502978" y="2577483"/>
            <a:ext cx="1546453" cy="1555883"/>
          </a:xfrm>
          <a:prstGeom prst="rect">
            <a:avLst/>
          </a:prstGeom>
        </p:spPr>
      </p:pic>
      <p:pic>
        <p:nvPicPr>
          <p:cNvPr id="6" name="Bilde 5"/>
          <p:cNvPicPr>
            <a:picLocks noChangeAspect="1"/>
          </p:cNvPicPr>
          <p:nvPr/>
        </p:nvPicPr>
        <p:blipFill>
          <a:blip r:embed="rId4"/>
          <a:stretch>
            <a:fillRect/>
          </a:stretch>
        </p:blipFill>
        <p:spPr>
          <a:xfrm>
            <a:off x="8817099" y="2544245"/>
            <a:ext cx="1572760" cy="1528206"/>
          </a:xfrm>
          <a:prstGeom prst="rect">
            <a:avLst/>
          </a:prstGeom>
        </p:spPr>
      </p:pic>
      <p:pic>
        <p:nvPicPr>
          <p:cNvPr id="7" name="Bilde 6"/>
          <p:cNvPicPr>
            <a:picLocks noChangeAspect="1"/>
          </p:cNvPicPr>
          <p:nvPr/>
        </p:nvPicPr>
        <p:blipFill>
          <a:blip r:embed="rId5"/>
          <a:stretch>
            <a:fillRect/>
          </a:stretch>
        </p:blipFill>
        <p:spPr>
          <a:xfrm>
            <a:off x="1636299" y="2577483"/>
            <a:ext cx="1526991" cy="1526991"/>
          </a:xfrm>
          <a:prstGeom prst="rect">
            <a:avLst/>
          </a:prstGeom>
        </p:spPr>
      </p:pic>
      <p:pic>
        <p:nvPicPr>
          <p:cNvPr id="10" name="Bilde 9"/>
          <p:cNvPicPr>
            <a:picLocks noChangeAspect="1"/>
          </p:cNvPicPr>
          <p:nvPr/>
        </p:nvPicPr>
        <p:blipFill>
          <a:blip r:embed="rId6"/>
          <a:stretch>
            <a:fillRect/>
          </a:stretch>
        </p:blipFill>
        <p:spPr>
          <a:xfrm>
            <a:off x="4093304" y="2657456"/>
            <a:ext cx="1485071" cy="1462570"/>
          </a:xfrm>
          <a:prstGeom prst="rect">
            <a:avLst/>
          </a:prstGeom>
        </p:spPr>
      </p:pic>
      <p:sp>
        <p:nvSpPr>
          <p:cNvPr id="3" name="TekstSylinder 2"/>
          <p:cNvSpPr txBox="1"/>
          <p:nvPr/>
        </p:nvSpPr>
        <p:spPr>
          <a:xfrm>
            <a:off x="1636299" y="4072451"/>
            <a:ext cx="1689337" cy="646331"/>
          </a:xfrm>
          <a:prstGeom prst="rect">
            <a:avLst/>
          </a:prstGeom>
          <a:noFill/>
        </p:spPr>
        <p:txBody>
          <a:bodyPr wrap="square" rtlCol="0">
            <a:spAutoFit/>
          </a:bodyPr>
          <a:lstStyle/>
          <a:p>
            <a:r>
              <a:rPr lang="nb-NO" sz="3600" dirty="0" err="1"/>
              <a:t>Chrome</a:t>
            </a:r>
            <a:endParaRPr lang="nb-NO" sz="3600" dirty="0"/>
          </a:p>
        </p:txBody>
      </p:sp>
      <p:sp>
        <p:nvSpPr>
          <p:cNvPr id="11" name="TekstSylinder 10"/>
          <p:cNvSpPr txBox="1"/>
          <p:nvPr/>
        </p:nvSpPr>
        <p:spPr>
          <a:xfrm>
            <a:off x="4087893" y="4086945"/>
            <a:ext cx="1793986" cy="646331"/>
          </a:xfrm>
          <a:prstGeom prst="rect">
            <a:avLst/>
          </a:prstGeom>
          <a:noFill/>
        </p:spPr>
        <p:txBody>
          <a:bodyPr wrap="square" rtlCol="0">
            <a:spAutoFit/>
          </a:bodyPr>
          <a:lstStyle/>
          <a:p>
            <a:r>
              <a:rPr lang="nb-NO" sz="3600" dirty="0"/>
              <a:t>Explorer</a:t>
            </a:r>
          </a:p>
        </p:txBody>
      </p:sp>
      <p:sp>
        <p:nvSpPr>
          <p:cNvPr id="12" name="TekstSylinder 11"/>
          <p:cNvSpPr txBox="1"/>
          <p:nvPr/>
        </p:nvSpPr>
        <p:spPr>
          <a:xfrm>
            <a:off x="6620378" y="4104474"/>
            <a:ext cx="1793986" cy="646331"/>
          </a:xfrm>
          <a:prstGeom prst="rect">
            <a:avLst/>
          </a:prstGeom>
          <a:noFill/>
        </p:spPr>
        <p:txBody>
          <a:bodyPr wrap="square" rtlCol="0">
            <a:spAutoFit/>
          </a:bodyPr>
          <a:lstStyle/>
          <a:p>
            <a:r>
              <a:rPr lang="nb-NO" sz="3600" dirty="0" err="1"/>
              <a:t>Firefox</a:t>
            </a:r>
            <a:endParaRPr lang="nb-NO" sz="3600" dirty="0"/>
          </a:p>
        </p:txBody>
      </p:sp>
      <p:sp>
        <p:nvSpPr>
          <p:cNvPr id="13" name="TekstSylinder 12"/>
          <p:cNvSpPr txBox="1"/>
          <p:nvPr/>
        </p:nvSpPr>
        <p:spPr>
          <a:xfrm>
            <a:off x="9075248" y="4133366"/>
            <a:ext cx="1793986" cy="646331"/>
          </a:xfrm>
          <a:prstGeom prst="rect">
            <a:avLst/>
          </a:prstGeom>
          <a:noFill/>
        </p:spPr>
        <p:txBody>
          <a:bodyPr wrap="square" rtlCol="0">
            <a:spAutoFit/>
          </a:bodyPr>
          <a:lstStyle/>
          <a:p>
            <a:r>
              <a:rPr lang="nb-NO" sz="3600" dirty="0"/>
              <a:t>Safari</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3</a:t>
            </a:fld>
            <a:endParaRPr lang="nb-NO"/>
          </a:p>
        </p:txBody>
      </p:sp>
    </p:spTree>
    <p:extLst>
      <p:ext uri="{BB962C8B-B14F-4D97-AF65-F5344CB8AC3E}">
        <p14:creationId xmlns:p14="http://schemas.microsoft.com/office/powerpoint/2010/main" val="40378258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et-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2" name="Tittel 1"/>
          <p:cNvSpPr>
            <a:spLocks noGrp="1"/>
          </p:cNvSpPr>
          <p:nvPr>
            <p:ph type="title"/>
          </p:nvPr>
        </p:nvSpPr>
        <p:spPr/>
        <p:txBody>
          <a:bodyPr/>
          <a:lstStyle/>
          <a:p>
            <a:r>
              <a:rPr lang="pl-PL" sz="2400" dirty="0" err="1"/>
              <a:t>Tabs</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4</a:t>
            </a:r>
          </a:p>
        </p:txBody>
      </p:sp>
      <p:pic>
        <p:nvPicPr>
          <p:cNvPr id="5" name="Bilde 4" descr="det norske kongehu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4296" y="2169997"/>
            <a:ext cx="6124627" cy="3996493"/>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b-NO" sz="1600">
                <a:solidFill>
                  <a:srgbClr val="000000"/>
                </a:solidFill>
              </a:rPr>
              <a:t>Kongehuset</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30</a:t>
            </a:fld>
            <a:endParaRPr lang="nb-NO"/>
          </a:p>
        </p:txBody>
      </p:sp>
    </p:spTree>
    <p:extLst>
      <p:ext uri="{BB962C8B-B14F-4D97-AF65-F5344CB8AC3E}">
        <p14:creationId xmlns:p14="http://schemas.microsoft.com/office/powerpoint/2010/main" val="1340391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et-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2" name="Tittel 1"/>
          <p:cNvSpPr>
            <a:spLocks noGrp="1"/>
          </p:cNvSpPr>
          <p:nvPr>
            <p:ph type="title"/>
          </p:nvPr>
        </p:nvSpPr>
        <p:spPr/>
        <p:txBody>
          <a:bodyPr/>
          <a:lstStyle/>
          <a:p>
            <a:r>
              <a:rPr lang="pl-PL" sz="2400" dirty="0" err="1"/>
              <a:t>Tabs</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4</a:t>
            </a:r>
          </a:p>
        </p:txBody>
      </p:sp>
      <p:pic>
        <p:nvPicPr>
          <p:cNvPr id="5" name="Bilde 4" descr="det norske kongehu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4296" y="2169997"/>
            <a:ext cx="6124627" cy="3996493"/>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b-NO" sz="1600">
                <a:solidFill>
                  <a:srgbClr val="000000"/>
                </a:solidFill>
              </a:rPr>
              <a:t>Kongehuset</a:t>
            </a:r>
          </a:p>
        </p:txBody>
      </p:sp>
      <p:sp>
        <p:nvSpPr>
          <p:cNvPr id="7" name="Ellipse 6"/>
          <p:cNvSpPr/>
          <p:nvPr/>
        </p:nvSpPr>
        <p:spPr>
          <a:xfrm>
            <a:off x="4060227" y="1633322"/>
            <a:ext cx="896784" cy="536676"/>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 name="Plassholder for lysbildenummer 3"/>
          <p:cNvSpPr>
            <a:spLocks noGrp="1"/>
          </p:cNvSpPr>
          <p:nvPr>
            <p:ph type="sldNum" sz="quarter" idx="12"/>
          </p:nvPr>
        </p:nvSpPr>
        <p:spPr/>
        <p:txBody>
          <a:bodyPr/>
          <a:lstStyle/>
          <a:p>
            <a:fld id="{73F3DB24-2D43-44B9-911C-E716D695C6CA}" type="slidenum">
              <a:rPr lang="nb-NO" smtClean="0"/>
              <a:t>31</a:t>
            </a:fld>
            <a:endParaRPr lang="nb-NO"/>
          </a:p>
        </p:txBody>
      </p:sp>
    </p:spTree>
    <p:extLst>
      <p:ext uri="{BB962C8B-B14F-4D97-AF65-F5344CB8AC3E}">
        <p14:creationId xmlns:p14="http://schemas.microsoft.com/office/powerpoint/2010/main" val="18873823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et-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2" name="Tittel 1"/>
          <p:cNvSpPr>
            <a:spLocks noGrp="1"/>
          </p:cNvSpPr>
          <p:nvPr>
            <p:ph type="title"/>
          </p:nvPr>
        </p:nvSpPr>
        <p:spPr/>
        <p:txBody>
          <a:bodyPr/>
          <a:lstStyle/>
          <a:p>
            <a:r>
              <a:rPr lang="pl-PL" sz="2400" dirty="0" err="1"/>
              <a:t>Tabs</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4</a:t>
            </a:r>
          </a:p>
        </p:txBody>
      </p:sp>
      <p:pic>
        <p:nvPicPr>
          <p:cNvPr id="5" name="Bilde 4" descr="det norske kongehu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4296" y="2169997"/>
            <a:ext cx="6124627" cy="3996493"/>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b-NO" sz="1600">
                <a:solidFill>
                  <a:srgbClr val="000000"/>
                </a:solidFill>
              </a:rPr>
              <a:t>Kongehuset</a:t>
            </a:r>
          </a:p>
        </p:txBody>
      </p:sp>
      <p:sp>
        <p:nvSpPr>
          <p:cNvPr id="7" name="Ellipse 6"/>
          <p:cNvSpPr/>
          <p:nvPr/>
        </p:nvSpPr>
        <p:spPr>
          <a:xfrm>
            <a:off x="8940531" y="1278925"/>
            <a:ext cx="896784" cy="536676"/>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 name="Plassholder for lysbildenummer 3"/>
          <p:cNvSpPr>
            <a:spLocks noGrp="1"/>
          </p:cNvSpPr>
          <p:nvPr>
            <p:ph type="sldNum" sz="quarter" idx="12"/>
          </p:nvPr>
        </p:nvSpPr>
        <p:spPr/>
        <p:txBody>
          <a:bodyPr/>
          <a:lstStyle/>
          <a:p>
            <a:fld id="{73F3DB24-2D43-44B9-911C-E716D695C6CA}" type="slidenum">
              <a:rPr lang="nb-NO" smtClean="0"/>
              <a:t>32</a:t>
            </a:fld>
            <a:endParaRPr lang="nb-NO"/>
          </a:p>
        </p:txBody>
      </p:sp>
    </p:spTree>
    <p:extLst>
      <p:ext uri="{BB962C8B-B14F-4D97-AF65-F5344CB8AC3E}">
        <p14:creationId xmlns:p14="http://schemas.microsoft.com/office/powerpoint/2010/main" val="10315653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forenklet skrivebord fane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0213" y="528142"/>
            <a:ext cx="9704934" cy="6858000"/>
          </a:xfrm>
          <a:prstGeom prst="rect">
            <a:avLst/>
          </a:prstGeom>
        </p:spPr>
      </p:pic>
      <p:sp>
        <p:nvSpPr>
          <p:cNvPr id="2" name="Tittel 1"/>
          <p:cNvSpPr>
            <a:spLocks noGrp="1"/>
          </p:cNvSpPr>
          <p:nvPr>
            <p:ph type="title"/>
          </p:nvPr>
        </p:nvSpPr>
        <p:spPr/>
        <p:txBody>
          <a:bodyPr/>
          <a:lstStyle/>
          <a:p>
            <a:r>
              <a:rPr lang="pl-PL" sz="2400" dirty="0" err="1"/>
              <a:t>Tabs</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4</a:t>
            </a:r>
          </a:p>
        </p:txBody>
      </p:sp>
      <p:sp>
        <p:nvSpPr>
          <p:cNvPr id="10" name="TekstSylinder 9"/>
          <p:cNvSpPr txBox="1"/>
          <p:nvPr/>
        </p:nvSpPr>
        <p:spPr>
          <a:xfrm>
            <a:off x="3005171" y="1743995"/>
            <a:ext cx="1433428" cy="338554"/>
          </a:xfrm>
          <a:prstGeom prst="rect">
            <a:avLst/>
          </a:prstGeom>
          <a:noFill/>
        </p:spPr>
        <p:txBody>
          <a:bodyPr wrap="square" rtlCol="0">
            <a:spAutoFit/>
          </a:bodyPr>
          <a:lstStyle/>
          <a:p>
            <a:r>
              <a:rPr lang="nb-NO" sz="1600">
                <a:solidFill>
                  <a:srgbClr val="000000"/>
                </a:solidFill>
              </a:rPr>
              <a:t>Kongehuset</a:t>
            </a:r>
          </a:p>
        </p:txBody>
      </p:sp>
      <p:sp>
        <p:nvSpPr>
          <p:cNvPr id="9" name="TekstSylinder 8"/>
          <p:cNvSpPr txBox="1"/>
          <p:nvPr/>
        </p:nvSpPr>
        <p:spPr>
          <a:xfrm>
            <a:off x="4740374" y="1743995"/>
            <a:ext cx="1433428" cy="338554"/>
          </a:xfrm>
          <a:prstGeom prst="rect">
            <a:avLst/>
          </a:prstGeom>
          <a:noFill/>
        </p:spPr>
        <p:txBody>
          <a:bodyPr wrap="square" rtlCol="0">
            <a:spAutoFit/>
          </a:bodyPr>
          <a:lstStyle/>
          <a:p>
            <a:r>
              <a:rPr lang="nb-NO" sz="1600">
                <a:solidFill>
                  <a:srgbClr val="000000"/>
                </a:solidFill>
              </a:rPr>
              <a:t>Google</a:t>
            </a:r>
          </a:p>
        </p:txBody>
      </p:sp>
      <p:pic>
        <p:nvPicPr>
          <p:cNvPr id="11" name="Bilde 10" descr="googl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9341" y="2137120"/>
            <a:ext cx="7545767" cy="2936677"/>
          </a:xfrm>
          <a:prstGeom prst="rect">
            <a:avLst/>
          </a:prstGeom>
        </p:spPr>
      </p:pic>
      <p:pic>
        <p:nvPicPr>
          <p:cNvPr id="12" name="Bilde 11" descr="pil.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79413" y="1508980"/>
            <a:ext cx="377645" cy="563128"/>
          </a:xfrm>
          <a:prstGeom prst="rect">
            <a:avLst/>
          </a:prstGeom>
        </p:spPr>
      </p:pic>
      <p:sp>
        <p:nvSpPr>
          <p:cNvPr id="5" name="Plassholder for lysbildenummer 4"/>
          <p:cNvSpPr>
            <a:spLocks noGrp="1"/>
          </p:cNvSpPr>
          <p:nvPr>
            <p:ph type="sldNum" sz="quarter" idx="12"/>
          </p:nvPr>
        </p:nvSpPr>
        <p:spPr/>
        <p:txBody>
          <a:bodyPr/>
          <a:lstStyle/>
          <a:p>
            <a:fld id="{73F3DB24-2D43-44B9-911C-E716D695C6CA}" type="slidenum">
              <a:rPr lang="nb-NO" smtClean="0"/>
              <a:t>33</a:t>
            </a:fld>
            <a:endParaRPr lang="nb-NO"/>
          </a:p>
        </p:txBody>
      </p:sp>
    </p:spTree>
    <p:extLst>
      <p:ext uri="{BB962C8B-B14F-4D97-AF65-F5344CB8AC3E}">
        <p14:creationId xmlns:p14="http://schemas.microsoft.com/office/powerpoint/2010/main" val="12565914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forenklet skrivebord fane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0213" y="528142"/>
            <a:ext cx="9704934" cy="6858000"/>
          </a:xfrm>
          <a:prstGeom prst="rect">
            <a:avLst/>
          </a:prstGeom>
        </p:spPr>
      </p:pic>
      <p:pic>
        <p:nvPicPr>
          <p:cNvPr id="13" name="Bilde 12" descr="det norske kongehu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4296" y="2169997"/>
            <a:ext cx="6124627" cy="3996493"/>
          </a:xfrm>
          <a:prstGeom prst="rect">
            <a:avLst/>
          </a:prstGeom>
        </p:spPr>
      </p:pic>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4</a:t>
            </a:r>
          </a:p>
        </p:txBody>
      </p:sp>
      <p:sp>
        <p:nvSpPr>
          <p:cNvPr id="10" name="TekstSylinder 9"/>
          <p:cNvSpPr txBox="1"/>
          <p:nvPr/>
        </p:nvSpPr>
        <p:spPr>
          <a:xfrm>
            <a:off x="3005171" y="1743995"/>
            <a:ext cx="1433428" cy="338554"/>
          </a:xfrm>
          <a:prstGeom prst="rect">
            <a:avLst/>
          </a:prstGeom>
          <a:noFill/>
        </p:spPr>
        <p:txBody>
          <a:bodyPr wrap="square" rtlCol="0">
            <a:spAutoFit/>
          </a:bodyPr>
          <a:lstStyle/>
          <a:p>
            <a:r>
              <a:rPr lang="nb-NO" sz="1600">
                <a:solidFill>
                  <a:srgbClr val="000000"/>
                </a:solidFill>
              </a:rPr>
              <a:t>Kongehuset</a:t>
            </a:r>
          </a:p>
        </p:txBody>
      </p:sp>
      <p:sp>
        <p:nvSpPr>
          <p:cNvPr id="9" name="TekstSylinder 8"/>
          <p:cNvSpPr txBox="1"/>
          <p:nvPr/>
        </p:nvSpPr>
        <p:spPr>
          <a:xfrm>
            <a:off x="4740374" y="1743995"/>
            <a:ext cx="1433428" cy="338554"/>
          </a:xfrm>
          <a:prstGeom prst="rect">
            <a:avLst/>
          </a:prstGeom>
          <a:noFill/>
        </p:spPr>
        <p:txBody>
          <a:bodyPr wrap="square" rtlCol="0">
            <a:spAutoFit/>
          </a:bodyPr>
          <a:lstStyle/>
          <a:p>
            <a:r>
              <a:rPr lang="nb-NO" sz="1600">
                <a:solidFill>
                  <a:srgbClr val="000000"/>
                </a:solidFill>
              </a:rPr>
              <a:t>Google</a:t>
            </a:r>
          </a:p>
        </p:txBody>
      </p:sp>
      <p:pic>
        <p:nvPicPr>
          <p:cNvPr id="12" name="Bilde 11" descr="pil.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84012" y="1898800"/>
            <a:ext cx="377645" cy="563128"/>
          </a:xfrm>
          <a:prstGeom prst="rect">
            <a:avLst/>
          </a:prstGeom>
        </p:spPr>
      </p:pic>
      <p:sp>
        <p:nvSpPr>
          <p:cNvPr id="5" name="Plassholder for lysbildenummer 4"/>
          <p:cNvSpPr>
            <a:spLocks noGrp="1"/>
          </p:cNvSpPr>
          <p:nvPr>
            <p:ph type="sldNum" sz="quarter" idx="12"/>
          </p:nvPr>
        </p:nvSpPr>
        <p:spPr/>
        <p:txBody>
          <a:bodyPr/>
          <a:lstStyle/>
          <a:p>
            <a:fld id="{73F3DB24-2D43-44B9-911C-E716D695C6CA}" type="slidenum">
              <a:rPr lang="nb-NO" smtClean="0"/>
              <a:t>34</a:t>
            </a:fld>
            <a:endParaRPr lang="nb-NO"/>
          </a:p>
        </p:txBody>
      </p:sp>
      <p:sp>
        <p:nvSpPr>
          <p:cNvPr id="11" name="Tittel 1"/>
          <p:cNvSpPr>
            <a:spLocks noGrp="1"/>
          </p:cNvSpPr>
          <p:nvPr>
            <p:ph type="title"/>
          </p:nvPr>
        </p:nvSpPr>
        <p:spPr>
          <a:xfrm>
            <a:off x="1008776" y="211999"/>
            <a:ext cx="10354031" cy="364473"/>
          </a:xfrm>
        </p:spPr>
        <p:txBody>
          <a:bodyPr/>
          <a:lstStyle/>
          <a:p>
            <a:r>
              <a:rPr lang="pl-PL" sz="2400" dirty="0" err="1"/>
              <a:t>Tabs</a:t>
            </a:r>
            <a:endParaRPr lang="nb-NO" sz="2400" dirty="0"/>
          </a:p>
        </p:txBody>
      </p:sp>
    </p:spTree>
    <p:extLst>
      <p:ext uri="{BB962C8B-B14F-4D97-AF65-F5344CB8AC3E}">
        <p14:creationId xmlns:p14="http://schemas.microsoft.com/office/powerpoint/2010/main" val="32093316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forenklet skrivebord fane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0213" y="528142"/>
            <a:ext cx="9704934" cy="6858000"/>
          </a:xfrm>
          <a:prstGeom prst="rect">
            <a:avLst/>
          </a:prstGeom>
        </p:spPr>
      </p:pic>
      <p:pic>
        <p:nvPicPr>
          <p:cNvPr id="11" name="Bilde 10" descr="googl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9341" y="2137120"/>
            <a:ext cx="7545767" cy="2936677"/>
          </a:xfrm>
          <a:prstGeom prst="rect">
            <a:avLst/>
          </a:prstGeom>
        </p:spPr>
      </p:pic>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4</a:t>
            </a:r>
          </a:p>
        </p:txBody>
      </p:sp>
      <p:sp>
        <p:nvSpPr>
          <p:cNvPr id="10" name="TekstSylinder 9"/>
          <p:cNvSpPr txBox="1"/>
          <p:nvPr/>
        </p:nvSpPr>
        <p:spPr>
          <a:xfrm>
            <a:off x="3005171" y="1743995"/>
            <a:ext cx="1433428" cy="338554"/>
          </a:xfrm>
          <a:prstGeom prst="rect">
            <a:avLst/>
          </a:prstGeom>
          <a:noFill/>
        </p:spPr>
        <p:txBody>
          <a:bodyPr wrap="square" rtlCol="0">
            <a:spAutoFit/>
          </a:bodyPr>
          <a:lstStyle/>
          <a:p>
            <a:r>
              <a:rPr lang="nb-NO" sz="1600">
                <a:solidFill>
                  <a:srgbClr val="000000"/>
                </a:solidFill>
              </a:rPr>
              <a:t>Kongehuset</a:t>
            </a:r>
          </a:p>
        </p:txBody>
      </p:sp>
      <p:sp>
        <p:nvSpPr>
          <p:cNvPr id="9" name="TekstSylinder 8"/>
          <p:cNvSpPr txBox="1"/>
          <p:nvPr/>
        </p:nvSpPr>
        <p:spPr>
          <a:xfrm>
            <a:off x="4740374" y="1743995"/>
            <a:ext cx="1433428" cy="338554"/>
          </a:xfrm>
          <a:prstGeom prst="rect">
            <a:avLst/>
          </a:prstGeom>
          <a:noFill/>
        </p:spPr>
        <p:txBody>
          <a:bodyPr wrap="square" rtlCol="0">
            <a:spAutoFit/>
          </a:bodyPr>
          <a:lstStyle/>
          <a:p>
            <a:r>
              <a:rPr lang="nb-NO" sz="1600">
                <a:solidFill>
                  <a:srgbClr val="000000"/>
                </a:solidFill>
              </a:rPr>
              <a:t>Google</a:t>
            </a:r>
          </a:p>
        </p:txBody>
      </p:sp>
      <p:pic>
        <p:nvPicPr>
          <p:cNvPr id="12" name="Bilde 11" descr="pil.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5162" y="1898800"/>
            <a:ext cx="377645" cy="563128"/>
          </a:xfrm>
          <a:prstGeom prst="rect">
            <a:avLst/>
          </a:prstGeom>
        </p:spPr>
      </p:pic>
      <p:sp>
        <p:nvSpPr>
          <p:cNvPr id="5" name="Plassholder for lysbildenummer 4"/>
          <p:cNvSpPr>
            <a:spLocks noGrp="1"/>
          </p:cNvSpPr>
          <p:nvPr>
            <p:ph type="sldNum" sz="quarter" idx="12"/>
          </p:nvPr>
        </p:nvSpPr>
        <p:spPr/>
        <p:txBody>
          <a:bodyPr/>
          <a:lstStyle/>
          <a:p>
            <a:fld id="{73F3DB24-2D43-44B9-911C-E716D695C6CA}" type="slidenum">
              <a:rPr lang="nb-NO" smtClean="0"/>
              <a:t>35</a:t>
            </a:fld>
            <a:endParaRPr lang="nb-NO"/>
          </a:p>
        </p:txBody>
      </p:sp>
      <p:sp>
        <p:nvSpPr>
          <p:cNvPr id="13" name="Tittel 1"/>
          <p:cNvSpPr>
            <a:spLocks noGrp="1"/>
          </p:cNvSpPr>
          <p:nvPr>
            <p:ph type="title"/>
          </p:nvPr>
        </p:nvSpPr>
        <p:spPr>
          <a:xfrm>
            <a:off x="1008776" y="211999"/>
            <a:ext cx="10354031" cy="364473"/>
          </a:xfrm>
        </p:spPr>
        <p:txBody>
          <a:bodyPr/>
          <a:lstStyle/>
          <a:p>
            <a:r>
              <a:rPr lang="pl-PL" sz="2400" dirty="0" err="1"/>
              <a:t>Tabs</a:t>
            </a:r>
            <a:endParaRPr lang="nb-NO" sz="2400" dirty="0"/>
          </a:p>
        </p:txBody>
      </p:sp>
    </p:spTree>
    <p:extLst>
      <p:ext uri="{BB962C8B-B14F-4D97-AF65-F5344CB8AC3E}">
        <p14:creationId xmlns:p14="http://schemas.microsoft.com/office/powerpoint/2010/main" val="29816991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a:t>Ferdig – godt jobba </a:t>
            </a:r>
            <a:r>
              <a:rPr lang="nb-NO"/>
              <a:t>alle sammen!</a:t>
            </a:r>
            <a:endParaRPr lang="nb-NO" dirty="0"/>
          </a:p>
        </p:txBody>
      </p:sp>
      <p:sp>
        <p:nvSpPr>
          <p:cNvPr id="3" name="Undertittel 2"/>
          <p:cNvSpPr>
            <a:spLocks noGrp="1"/>
          </p:cNvSpPr>
          <p:nvPr>
            <p:ph type="subTitle" idx="1"/>
          </p:nvPr>
        </p:nvSpPr>
        <p:spPr>
          <a:xfrm>
            <a:off x="828637" y="3566926"/>
            <a:ext cx="9839363" cy="2833874"/>
          </a:xfrm>
        </p:spPr>
        <p:txBody>
          <a:bodyPr>
            <a:noAutofit/>
          </a:bodyPr>
          <a:lstStyle/>
          <a:p>
            <a:pPr marL="0" indent="0">
              <a:buNone/>
            </a:pPr>
            <a:r>
              <a:rPr lang="nb-NO" sz="2400" b="1" dirty="0">
                <a:solidFill>
                  <a:schemeClr val="tx1"/>
                </a:solidFill>
              </a:rPr>
              <a:t>Nå kan dere øve på å:</a:t>
            </a:r>
          </a:p>
          <a:p>
            <a:pPr>
              <a:buFontTx/>
              <a:buChar char="-"/>
            </a:pPr>
            <a:r>
              <a:rPr lang="nb-NO" sz="2400" dirty="0"/>
              <a:t>Åpne nettleseren</a:t>
            </a:r>
          </a:p>
          <a:p>
            <a:pPr>
              <a:buFontTx/>
              <a:buChar char="-"/>
            </a:pPr>
            <a:r>
              <a:rPr lang="nb-NO" sz="2400" dirty="0"/>
              <a:t>Gå inn på hjemmesider</a:t>
            </a:r>
          </a:p>
          <a:p>
            <a:pPr>
              <a:buFontTx/>
              <a:buChar char="-"/>
            </a:pPr>
            <a:r>
              <a:rPr lang="nb-NO" sz="2400" dirty="0"/>
              <a:t>Søke med ett og flere ord</a:t>
            </a:r>
          </a:p>
          <a:p>
            <a:pPr>
              <a:buFontTx/>
              <a:buChar char="-"/>
            </a:pPr>
            <a:r>
              <a:rPr lang="nb-NO" sz="2400" dirty="0"/>
              <a:t>Åpne en ny fane</a:t>
            </a:r>
          </a:p>
          <a:p>
            <a:pPr>
              <a:buFontTx/>
              <a:buChar char="-"/>
            </a:pPr>
            <a:r>
              <a:rPr lang="nb-NO" sz="2400" dirty="0"/>
              <a:t>Bytte mellom faner</a:t>
            </a:r>
          </a:p>
        </p:txBody>
      </p:sp>
    </p:spTree>
    <p:extLst>
      <p:ext uri="{BB962C8B-B14F-4D97-AF65-F5344CB8AC3E}">
        <p14:creationId xmlns:p14="http://schemas.microsoft.com/office/powerpoint/2010/main" val="417867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sz="2400" dirty="0"/>
              <a:t>Opening a web browser and learning about web addresses</a:t>
            </a:r>
            <a:endParaRPr lang="nb-NO" sz="2400" dirty="0">
              <a:solidFill>
                <a:srgbClr val="000000"/>
              </a:solidFill>
            </a:endParaRP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3" name="Bilde 2" descr="slå av maskin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3690" y="901862"/>
            <a:ext cx="7736806" cy="4850706"/>
          </a:xfrm>
          <a:prstGeom prst="rect">
            <a:avLst/>
          </a:prstGeom>
        </p:spPr>
      </p:pic>
      <p:pic>
        <p:nvPicPr>
          <p:cNvPr id="14" name="Plassholder for innhold 3"/>
          <p:cNvPicPr>
            <a:picLocks noChangeAspect="1"/>
          </p:cNvPicPr>
          <p:nvPr/>
        </p:nvPicPr>
        <p:blipFill>
          <a:blip r:embed="rId4"/>
          <a:stretch>
            <a:fillRect/>
          </a:stretch>
        </p:blipFill>
        <p:spPr>
          <a:xfrm>
            <a:off x="4108293" y="5356521"/>
            <a:ext cx="469838" cy="472703"/>
          </a:xfrm>
          <a:prstGeom prst="rect">
            <a:avLst/>
          </a:prstGeom>
          <a:ln>
            <a:solidFill>
              <a:srgbClr val="3366FF"/>
            </a:solidFill>
          </a:ln>
        </p:spPr>
      </p:pic>
      <p:sp>
        <p:nvSpPr>
          <p:cNvPr id="15" name="TekstSylinder 14"/>
          <p:cNvSpPr txBox="1"/>
          <p:nvPr/>
        </p:nvSpPr>
        <p:spPr>
          <a:xfrm>
            <a:off x="892749" y="5403273"/>
            <a:ext cx="1405859" cy="369332"/>
          </a:xfrm>
          <a:prstGeom prst="rect">
            <a:avLst/>
          </a:prstGeom>
          <a:noFill/>
        </p:spPr>
        <p:txBody>
          <a:bodyPr wrap="square" rtlCol="0">
            <a:spAutoFit/>
          </a:bodyPr>
          <a:lstStyle/>
          <a:p>
            <a:r>
              <a:rPr lang="nb-NO">
                <a:solidFill>
                  <a:srgbClr val="000000"/>
                </a:solidFill>
              </a:rPr>
              <a:t>Nettleser</a:t>
            </a:r>
          </a:p>
        </p:txBody>
      </p:sp>
      <p:cxnSp>
        <p:nvCxnSpPr>
          <p:cNvPr id="16" name="Rett pil 15"/>
          <p:cNvCxnSpPr/>
          <p:nvPr/>
        </p:nvCxnSpPr>
        <p:spPr>
          <a:xfrm>
            <a:off x="1999257" y="5617298"/>
            <a:ext cx="1395705" cy="365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22" name="Bilde 21"/>
          <p:cNvPicPr>
            <a:picLocks noChangeAspect="1"/>
          </p:cNvPicPr>
          <p:nvPr/>
        </p:nvPicPr>
        <p:blipFill>
          <a:blip r:embed="rId5"/>
          <a:stretch>
            <a:fillRect/>
          </a:stretch>
        </p:blipFill>
        <p:spPr>
          <a:xfrm>
            <a:off x="3487442" y="5352648"/>
            <a:ext cx="477822" cy="470582"/>
          </a:xfrm>
          <a:prstGeom prst="rect">
            <a:avLst/>
          </a:prstGeom>
          <a:solidFill>
            <a:srgbClr val="ED7D31"/>
          </a:solidFill>
          <a:ln>
            <a:solidFill>
              <a:srgbClr val="3366FF"/>
            </a:solidFill>
          </a:ln>
        </p:spPr>
      </p:pic>
      <p:sp>
        <p:nvSpPr>
          <p:cNvPr id="17" name="Ellipse 16"/>
          <p:cNvSpPr/>
          <p:nvPr/>
        </p:nvSpPr>
        <p:spPr>
          <a:xfrm>
            <a:off x="3420113" y="5331730"/>
            <a:ext cx="603545" cy="565868"/>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8" name="TekstSylinder 17"/>
          <p:cNvSpPr txBox="1"/>
          <p:nvPr/>
        </p:nvSpPr>
        <p:spPr>
          <a:xfrm>
            <a:off x="6010342" y="6006866"/>
            <a:ext cx="1531595" cy="369332"/>
          </a:xfrm>
          <a:prstGeom prst="rect">
            <a:avLst/>
          </a:prstGeom>
          <a:noFill/>
        </p:spPr>
        <p:txBody>
          <a:bodyPr wrap="square" rtlCol="0">
            <a:spAutoFit/>
          </a:bodyPr>
          <a:lstStyle/>
          <a:p>
            <a:pPr algn="ctr"/>
            <a:r>
              <a:rPr lang="nb-NO">
                <a:solidFill>
                  <a:srgbClr val="000000"/>
                </a:solidFill>
              </a:rPr>
              <a:t>Oppgavelinje</a:t>
            </a:r>
          </a:p>
        </p:txBody>
      </p:sp>
      <p:cxnSp>
        <p:nvCxnSpPr>
          <p:cNvPr id="20" name="Rett pil 19"/>
          <p:cNvCxnSpPr/>
          <p:nvPr/>
        </p:nvCxnSpPr>
        <p:spPr>
          <a:xfrm flipH="1" flipV="1">
            <a:off x="6772892" y="5562590"/>
            <a:ext cx="4458" cy="485904"/>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Rektangel 18"/>
          <p:cNvSpPr/>
          <p:nvPr/>
        </p:nvSpPr>
        <p:spPr>
          <a:xfrm>
            <a:off x="2841708" y="930536"/>
            <a:ext cx="7707822" cy="4363469"/>
          </a:xfrm>
          <a:prstGeom prst="rect">
            <a:avLst/>
          </a:prstGeom>
          <a:solidFill>
            <a:schemeClr val="bg1">
              <a:alpha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1" name="TekstSylinder 20"/>
          <p:cNvSpPr txBox="1"/>
          <p:nvPr/>
        </p:nvSpPr>
        <p:spPr>
          <a:xfrm>
            <a:off x="843968" y="1318673"/>
            <a:ext cx="2114952" cy="769441"/>
          </a:xfrm>
          <a:prstGeom prst="rect">
            <a:avLst/>
          </a:prstGeom>
          <a:noFill/>
        </p:spPr>
        <p:txBody>
          <a:bodyPr wrap="square" rtlCol="0">
            <a:spAutoFit/>
          </a:bodyPr>
          <a:lstStyle/>
          <a:p>
            <a:pPr algn="ctr"/>
            <a:r>
              <a:rPr lang="nb-NO" sz="4400">
                <a:solidFill>
                  <a:srgbClr val="000000"/>
                </a:solidFill>
              </a:rPr>
              <a:t>PC</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4</a:t>
            </a:fld>
            <a:endParaRPr lang="nb-NO"/>
          </a:p>
        </p:txBody>
      </p:sp>
      <p:pic>
        <p:nvPicPr>
          <p:cNvPr id="23" name="Bilde 22"/>
          <p:cNvPicPr>
            <a:picLocks noChangeAspect="1"/>
          </p:cNvPicPr>
          <p:nvPr/>
        </p:nvPicPr>
        <p:blipFill>
          <a:blip r:embed="rId6"/>
          <a:stretch>
            <a:fillRect/>
          </a:stretch>
        </p:blipFill>
        <p:spPr>
          <a:xfrm>
            <a:off x="4708081" y="5357874"/>
            <a:ext cx="460129" cy="460129"/>
          </a:xfrm>
          <a:prstGeom prst="rect">
            <a:avLst/>
          </a:prstGeom>
          <a:ln>
            <a:solidFill>
              <a:srgbClr val="3366FF"/>
            </a:solidFill>
          </a:ln>
        </p:spPr>
      </p:pic>
    </p:spTree>
    <p:extLst>
      <p:ext uri="{BB962C8B-B14F-4D97-AF65-F5344CB8AC3E}">
        <p14:creationId xmlns:p14="http://schemas.microsoft.com/office/powerpoint/2010/main" val="532452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fin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8826" y="949759"/>
            <a:ext cx="7701669" cy="4822394"/>
          </a:xfrm>
          <a:prstGeom prst="rect">
            <a:avLst/>
          </a:prstGeom>
        </p:spPr>
      </p:pic>
      <p:sp>
        <p:nvSpPr>
          <p:cNvPr id="2" name="Tittel 1"/>
          <p:cNvSpPr>
            <a:spLocks noGrp="1"/>
          </p:cNvSpPr>
          <p:nvPr>
            <p:ph type="title"/>
          </p:nvPr>
        </p:nvSpPr>
        <p:spPr/>
        <p:txBody>
          <a:bodyPr/>
          <a:lstStyle/>
          <a:p>
            <a:r>
              <a:rPr lang="en-GB" sz="2400" dirty="0"/>
              <a:t>Opening a web browser and learning about web addresses</a:t>
            </a:r>
            <a:endParaRPr lang="nb-NO" sz="2400" dirty="0">
              <a:solidFill>
                <a:srgbClr val="000000"/>
              </a:solidFill>
            </a:endParaRP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Avrundet rektangel 8"/>
          <p:cNvSpPr/>
          <p:nvPr/>
        </p:nvSpPr>
        <p:spPr>
          <a:xfrm>
            <a:off x="3803011" y="5921495"/>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p:cNvSpPr txBox="1"/>
          <p:nvPr/>
        </p:nvSpPr>
        <p:spPr>
          <a:xfrm>
            <a:off x="905323" y="5302673"/>
            <a:ext cx="1154380" cy="369332"/>
          </a:xfrm>
          <a:prstGeom prst="rect">
            <a:avLst/>
          </a:prstGeom>
          <a:noFill/>
        </p:spPr>
        <p:txBody>
          <a:bodyPr wrap="square" rtlCol="0">
            <a:spAutoFit/>
          </a:bodyPr>
          <a:lstStyle/>
          <a:p>
            <a:r>
              <a:rPr lang="nb-NO">
                <a:solidFill>
                  <a:srgbClr val="000000"/>
                </a:solidFill>
              </a:rPr>
              <a:t>Nettleser</a:t>
            </a:r>
          </a:p>
        </p:txBody>
      </p:sp>
      <p:cxnSp>
        <p:nvCxnSpPr>
          <p:cNvPr id="16" name="Rett pil 15"/>
          <p:cNvCxnSpPr/>
          <p:nvPr/>
        </p:nvCxnSpPr>
        <p:spPr>
          <a:xfrm>
            <a:off x="1936387" y="5529273"/>
            <a:ext cx="1697479" cy="2880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8" name="TekstSylinder 17"/>
          <p:cNvSpPr txBox="1"/>
          <p:nvPr/>
        </p:nvSpPr>
        <p:spPr>
          <a:xfrm>
            <a:off x="6010342" y="6157766"/>
            <a:ext cx="1531595" cy="369332"/>
          </a:xfrm>
          <a:prstGeom prst="rect">
            <a:avLst/>
          </a:prstGeom>
          <a:noFill/>
        </p:spPr>
        <p:txBody>
          <a:bodyPr wrap="square" rtlCol="0">
            <a:spAutoFit/>
          </a:bodyPr>
          <a:lstStyle/>
          <a:p>
            <a:pPr algn="ctr"/>
            <a:r>
              <a:rPr lang="nb-NO">
                <a:solidFill>
                  <a:srgbClr val="000000"/>
                </a:solidFill>
              </a:rPr>
              <a:t>Dock</a:t>
            </a:r>
          </a:p>
        </p:txBody>
      </p:sp>
      <p:cxnSp>
        <p:nvCxnSpPr>
          <p:cNvPr id="20" name="Rett pil 19"/>
          <p:cNvCxnSpPr/>
          <p:nvPr/>
        </p:nvCxnSpPr>
        <p:spPr>
          <a:xfrm flipH="1" flipV="1">
            <a:off x="6772892" y="5713490"/>
            <a:ext cx="4458" cy="485904"/>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1" name="Rektangel 20"/>
          <p:cNvSpPr/>
          <p:nvPr/>
        </p:nvSpPr>
        <p:spPr>
          <a:xfrm>
            <a:off x="2879430" y="955686"/>
            <a:ext cx="7682674" cy="4363469"/>
          </a:xfrm>
          <a:prstGeom prst="rect">
            <a:avLst/>
          </a:prstGeom>
          <a:solidFill>
            <a:schemeClr val="bg1">
              <a:alpha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7" name="Ellipse 16"/>
          <p:cNvSpPr/>
          <p:nvPr/>
        </p:nvSpPr>
        <p:spPr>
          <a:xfrm>
            <a:off x="3759607" y="5155682"/>
            <a:ext cx="1181949" cy="741915"/>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9" name="Bilde 18"/>
          <p:cNvPicPr>
            <a:picLocks noChangeAspect="1"/>
          </p:cNvPicPr>
          <p:nvPr/>
        </p:nvPicPr>
        <p:blipFill>
          <a:blip r:embed="rId4"/>
          <a:stretch>
            <a:fillRect/>
          </a:stretch>
        </p:blipFill>
        <p:spPr>
          <a:xfrm>
            <a:off x="4115094" y="5247835"/>
            <a:ext cx="525456" cy="510571"/>
          </a:xfrm>
          <a:prstGeom prst="rect">
            <a:avLst/>
          </a:prstGeom>
        </p:spPr>
      </p:pic>
      <p:sp>
        <p:nvSpPr>
          <p:cNvPr id="13" name="TekstSylinder 12"/>
          <p:cNvSpPr txBox="1"/>
          <p:nvPr/>
        </p:nvSpPr>
        <p:spPr>
          <a:xfrm>
            <a:off x="843968" y="1318673"/>
            <a:ext cx="2114952" cy="769441"/>
          </a:xfrm>
          <a:prstGeom prst="rect">
            <a:avLst/>
          </a:prstGeom>
          <a:noFill/>
        </p:spPr>
        <p:txBody>
          <a:bodyPr wrap="square" rtlCol="0">
            <a:spAutoFit/>
          </a:bodyPr>
          <a:lstStyle/>
          <a:p>
            <a:pPr algn="ctr"/>
            <a:r>
              <a:rPr lang="nb-NO" sz="4400">
                <a:solidFill>
                  <a:srgbClr val="000000"/>
                </a:solidFill>
              </a:rPr>
              <a:t>MAC</a:t>
            </a:r>
          </a:p>
        </p:txBody>
      </p:sp>
      <p:sp>
        <p:nvSpPr>
          <p:cNvPr id="3" name="Plassholder for lysbildenummer 2"/>
          <p:cNvSpPr>
            <a:spLocks noGrp="1"/>
          </p:cNvSpPr>
          <p:nvPr>
            <p:ph type="sldNum" sz="quarter" idx="12"/>
          </p:nvPr>
        </p:nvSpPr>
        <p:spPr/>
        <p:txBody>
          <a:bodyPr/>
          <a:lstStyle/>
          <a:p>
            <a:fld id="{73F3DB24-2D43-44B9-911C-E716D695C6CA}" type="slidenum">
              <a:rPr lang="nb-NO" smtClean="0"/>
              <a:t>5</a:t>
            </a:fld>
            <a:endParaRPr lang="nb-NO"/>
          </a:p>
        </p:txBody>
      </p:sp>
    </p:spTree>
    <p:extLst>
      <p:ext uri="{BB962C8B-B14F-4D97-AF65-F5344CB8AC3E}">
        <p14:creationId xmlns:p14="http://schemas.microsoft.com/office/powerpoint/2010/main" val="1211204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Bilde 24"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9087" y="1094010"/>
            <a:ext cx="3773581" cy="4961560"/>
          </a:xfrm>
          <a:prstGeom prst="rect">
            <a:avLst/>
          </a:prstGeom>
        </p:spPr>
      </p:pic>
      <p:sp>
        <p:nvSpPr>
          <p:cNvPr id="26" name="Avrundet rektangel 25"/>
          <p:cNvSpPr/>
          <p:nvPr/>
        </p:nvSpPr>
        <p:spPr>
          <a:xfrm>
            <a:off x="5967241" y="5666834"/>
            <a:ext cx="347819" cy="272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en-GB" sz="2400" dirty="0"/>
              <a:t>Opening a web browser and learning about web addresses</a:t>
            </a:r>
            <a:endParaRPr lang="nb-NO" sz="2400" dirty="0">
              <a:solidFill>
                <a:srgbClr val="000000"/>
              </a:solidFill>
            </a:endParaRP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Avrundet rektangel 8"/>
          <p:cNvSpPr/>
          <p:nvPr/>
        </p:nvSpPr>
        <p:spPr>
          <a:xfrm>
            <a:off x="3803011" y="5921495"/>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p:cNvSpPr txBox="1"/>
          <p:nvPr/>
        </p:nvSpPr>
        <p:spPr>
          <a:xfrm>
            <a:off x="2049551" y="4359562"/>
            <a:ext cx="1154380" cy="369332"/>
          </a:xfrm>
          <a:prstGeom prst="rect">
            <a:avLst/>
          </a:prstGeom>
          <a:noFill/>
        </p:spPr>
        <p:txBody>
          <a:bodyPr wrap="square" rtlCol="0">
            <a:spAutoFit/>
          </a:bodyPr>
          <a:lstStyle/>
          <a:p>
            <a:r>
              <a:rPr lang="nb-NO">
                <a:solidFill>
                  <a:srgbClr val="000000"/>
                </a:solidFill>
              </a:rPr>
              <a:t>Nettleser</a:t>
            </a:r>
          </a:p>
        </p:txBody>
      </p:sp>
      <p:pic>
        <p:nvPicPr>
          <p:cNvPr id="14" name="Bilde 13"/>
          <p:cNvPicPr>
            <a:picLocks noChangeAspect="1"/>
          </p:cNvPicPr>
          <p:nvPr/>
        </p:nvPicPr>
        <p:blipFill>
          <a:blip r:embed="rId4"/>
          <a:stretch>
            <a:fillRect/>
          </a:stretch>
        </p:blipFill>
        <p:spPr>
          <a:xfrm>
            <a:off x="4733740" y="4980032"/>
            <a:ext cx="2658684" cy="481636"/>
          </a:xfrm>
          <a:prstGeom prst="rect">
            <a:avLst/>
          </a:prstGeom>
        </p:spPr>
      </p:pic>
      <p:pic>
        <p:nvPicPr>
          <p:cNvPr id="23" name="Plassholder for innhold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1580" y="1687725"/>
            <a:ext cx="2736304" cy="2656206"/>
          </a:xfrm>
          <a:prstGeom prst="rect">
            <a:avLst/>
          </a:prstGeom>
        </p:spPr>
      </p:pic>
      <p:pic>
        <p:nvPicPr>
          <p:cNvPr id="27" name="Bilde 26"/>
          <p:cNvPicPr>
            <a:picLocks noChangeAspect="1"/>
          </p:cNvPicPr>
          <p:nvPr/>
        </p:nvPicPr>
        <p:blipFill>
          <a:blip r:embed="rId6"/>
          <a:stretch>
            <a:fillRect/>
          </a:stretch>
        </p:blipFill>
        <p:spPr>
          <a:xfrm>
            <a:off x="4836340" y="4302356"/>
            <a:ext cx="575524" cy="566804"/>
          </a:xfrm>
          <a:prstGeom prst="rect">
            <a:avLst/>
          </a:prstGeom>
          <a:solidFill>
            <a:srgbClr val="ED7D31"/>
          </a:solidFill>
          <a:ln>
            <a:noFill/>
          </a:ln>
        </p:spPr>
      </p:pic>
      <p:pic>
        <p:nvPicPr>
          <p:cNvPr id="28" name="Bilde 27"/>
          <p:cNvPicPr>
            <a:picLocks noChangeAspect="1"/>
          </p:cNvPicPr>
          <p:nvPr/>
        </p:nvPicPr>
        <p:blipFill>
          <a:blip r:embed="rId7"/>
          <a:stretch>
            <a:fillRect/>
          </a:stretch>
        </p:blipFill>
        <p:spPr>
          <a:xfrm>
            <a:off x="6913304" y="4991852"/>
            <a:ext cx="457128" cy="457128"/>
          </a:xfrm>
          <a:prstGeom prst="rect">
            <a:avLst/>
          </a:prstGeom>
          <a:ln>
            <a:noFill/>
          </a:ln>
        </p:spPr>
      </p:pic>
      <p:pic>
        <p:nvPicPr>
          <p:cNvPr id="29" name="Plassholder for innhold 3"/>
          <p:cNvPicPr>
            <a:picLocks noChangeAspect="1"/>
          </p:cNvPicPr>
          <p:nvPr/>
        </p:nvPicPr>
        <p:blipFill>
          <a:blip r:embed="rId8"/>
          <a:stretch>
            <a:fillRect/>
          </a:stretch>
        </p:blipFill>
        <p:spPr>
          <a:xfrm>
            <a:off x="5502608" y="4300235"/>
            <a:ext cx="565908" cy="569359"/>
          </a:xfrm>
          <a:prstGeom prst="rect">
            <a:avLst/>
          </a:prstGeom>
          <a:ln>
            <a:noFill/>
          </a:ln>
        </p:spPr>
      </p:pic>
      <p:pic>
        <p:nvPicPr>
          <p:cNvPr id="30" name="Bilde 29"/>
          <p:cNvPicPr>
            <a:picLocks noChangeAspect="1"/>
          </p:cNvPicPr>
          <p:nvPr/>
        </p:nvPicPr>
        <p:blipFill>
          <a:blip r:embed="rId9"/>
          <a:stretch>
            <a:fillRect/>
          </a:stretch>
        </p:blipFill>
        <p:spPr>
          <a:xfrm>
            <a:off x="6880713" y="3663405"/>
            <a:ext cx="593837" cy="577014"/>
          </a:xfrm>
          <a:prstGeom prst="rect">
            <a:avLst/>
          </a:prstGeom>
        </p:spPr>
      </p:pic>
      <p:cxnSp>
        <p:nvCxnSpPr>
          <p:cNvPr id="16" name="Rett pil 15"/>
          <p:cNvCxnSpPr/>
          <p:nvPr/>
        </p:nvCxnSpPr>
        <p:spPr>
          <a:xfrm flipV="1">
            <a:off x="3118337" y="4577240"/>
            <a:ext cx="2024402" cy="892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2" name="Rett pil 31"/>
          <p:cNvCxnSpPr/>
          <p:nvPr/>
        </p:nvCxnSpPr>
        <p:spPr>
          <a:xfrm rot="10800000" flipV="1">
            <a:off x="7192292" y="5243706"/>
            <a:ext cx="2024402" cy="892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3" name="TekstSylinder 32"/>
          <p:cNvSpPr txBox="1"/>
          <p:nvPr/>
        </p:nvSpPr>
        <p:spPr>
          <a:xfrm>
            <a:off x="9331371" y="5052680"/>
            <a:ext cx="1154380" cy="369332"/>
          </a:xfrm>
          <a:prstGeom prst="rect">
            <a:avLst/>
          </a:prstGeom>
          <a:noFill/>
        </p:spPr>
        <p:txBody>
          <a:bodyPr wrap="square" rtlCol="0">
            <a:spAutoFit/>
          </a:bodyPr>
          <a:lstStyle/>
          <a:p>
            <a:r>
              <a:rPr lang="nb-NO">
                <a:solidFill>
                  <a:srgbClr val="000000"/>
                </a:solidFill>
              </a:rPr>
              <a:t>Nettleser</a:t>
            </a:r>
          </a:p>
        </p:txBody>
      </p:sp>
      <p:cxnSp>
        <p:nvCxnSpPr>
          <p:cNvPr id="34" name="Rett pil 33"/>
          <p:cNvCxnSpPr/>
          <p:nvPr/>
        </p:nvCxnSpPr>
        <p:spPr>
          <a:xfrm rot="10800000" flipV="1">
            <a:off x="7204866" y="3961073"/>
            <a:ext cx="2024402" cy="892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5" name="TekstSylinder 34"/>
          <p:cNvSpPr txBox="1"/>
          <p:nvPr/>
        </p:nvSpPr>
        <p:spPr>
          <a:xfrm>
            <a:off x="9343945" y="3770047"/>
            <a:ext cx="1154380" cy="369332"/>
          </a:xfrm>
          <a:prstGeom prst="rect">
            <a:avLst/>
          </a:prstGeom>
          <a:noFill/>
        </p:spPr>
        <p:txBody>
          <a:bodyPr wrap="square" rtlCol="0">
            <a:spAutoFit/>
          </a:bodyPr>
          <a:lstStyle/>
          <a:p>
            <a:r>
              <a:rPr lang="nb-NO">
                <a:solidFill>
                  <a:srgbClr val="000000"/>
                </a:solidFill>
              </a:rPr>
              <a:t>Nettleser</a:t>
            </a:r>
          </a:p>
        </p:txBody>
      </p:sp>
      <p:cxnSp>
        <p:nvCxnSpPr>
          <p:cNvPr id="36" name="Rett pil 35"/>
          <p:cNvCxnSpPr/>
          <p:nvPr/>
        </p:nvCxnSpPr>
        <p:spPr>
          <a:xfrm flipH="1">
            <a:off x="5809157" y="4589814"/>
            <a:ext cx="3445259" cy="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7" name="TekstSylinder 36"/>
          <p:cNvSpPr txBox="1"/>
          <p:nvPr/>
        </p:nvSpPr>
        <p:spPr>
          <a:xfrm>
            <a:off x="9369093" y="4398788"/>
            <a:ext cx="1154380" cy="369332"/>
          </a:xfrm>
          <a:prstGeom prst="rect">
            <a:avLst/>
          </a:prstGeom>
          <a:noFill/>
        </p:spPr>
        <p:txBody>
          <a:bodyPr wrap="square" rtlCol="0">
            <a:spAutoFit/>
          </a:bodyPr>
          <a:lstStyle/>
          <a:p>
            <a:r>
              <a:rPr lang="nb-NO">
                <a:solidFill>
                  <a:srgbClr val="000000"/>
                </a:solidFill>
              </a:rPr>
              <a:t>Nettleser</a:t>
            </a:r>
          </a:p>
        </p:txBody>
      </p:sp>
      <p:sp>
        <p:nvSpPr>
          <p:cNvPr id="21" name="TekstSylinder 20"/>
          <p:cNvSpPr txBox="1"/>
          <p:nvPr/>
        </p:nvSpPr>
        <p:spPr>
          <a:xfrm>
            <a:off x="1447517" y="1331248"/>
            <a:ext cx="2114952" cy="646331"/>
          </a:xfrm>
          <a:prstGeom prst="rect">
            <a:avLst/>
          </a:prstGeom>
          <a:noFill/>
        </p:spPr>
        <p:txBody>
          <a:bodyPr wrap="square" rtlCol="0">
            <a:spAutoFit/>
          </a:bodyPr>
          <a:lstStyle/>
          <a:p>
            <a:pPr algn="ctr"/>
            <a:r>
              <a:rPr lang="nb-NO" sz="3600">
                <a:solidFill>
                  <a:srgbClr val="000000"/>
                </a:solidFill>
              </a:rPr>
              <a:t>Nettbrett</a:t>
            </a:r>
          </a:p>
        </p:txBody>
      </p:sp>
      <p:sp>
        <p:nvSpPr>
          <p:cNvPr id="3" name="Plassholder for lysbildenummer 2"/>
          <p:cNvSpPr>
            <a:spLocks noGrp="1"/>
          </p:cNvSpPr>
          <p:nvPr>
            <p:ph type="sldNum" sz="quarter" idx="12"/>
          </p:nvPr>
        </p:nvSpPr>
        <p:spPr/>
        <p:txBody>
          <a:bodyPr/>
          <a:lstStyle/>
          <a:p>
            <a:fld id="{73F3DB24-2D43-44B9-911C-E716D695C6CA}" type="slidenum">
              <a:rPr lang="nb-NO" smtClean="0"/>
              <a:t>6</a:t>
            </a:fld>
            <a:endParaRPr lang="nb-NO"/>
          </a:p>
        </p:txBody>
      </p:sp>
    </p:spTree>
    <p:extLst>
      <p:ext uri="{BB962C8B-B14F-4D97-AF65-F5344CB8AC3E}">
        <p14:creationId xmlns:p14="http://schemas.microsoft.com/office/powerpoint/2010/main" val="246694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sz="2400" dirty="0"/>
              <a:t>Opening a web browser and learning about web addresses</a:t>
            </a:r>
            <a:endParaRPr lang="nb-NO" sz="2400" dirty="0">
              <a:solidFill>
                <a:srgbClr val="000000"/>
              </a:solidFill>
            </a:endParaRP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Avrundet rektangel 8"/>
          <p:cNvSpPr/>
          <p:nvPr/>
        </p:nvSpPr>
        <p:spPr>
          <a:xfrm>
            <a:off x="3941324" y="607239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 name="Plassholder for innhold 3"/>
          <p:cNvPicPr>
            <a:picLocks noChangeAspect="1"/>
          </p:cNvPicPr>
          <p:nvPr/>
        </p:nvPicPr>
        <p:blipFill>
          <a:blip r:embed="rId3"/>
          <a:stretch>
            <a:fillRect/>
          </a:stretch>
        </p:blipFill>
        <p:spPr>
          <a:xfrm>
            <a:off x="6372288" y="2036765"/>
            <a:ext cx="1299924" cy="1307851"/>
          </a:xfrm>
          <a:prstGeom prst="rect">
            <a:avLst/>
          </a:prstGeom>
        </p:spPr>
      </p:pic>
      <p:pic>
        <p:nvPicPr>
          <p:cNvPr id="6" name="Bilde 5"/>
          <p:cNvPicPr>
            <a:picLocks noChangeAspect="1"/>
          </p:cNvPicPr>
          <p:nvPr/>
        </p:nvPicPr>
        <p:blipFill>
          <a:blip r:embed="rId4"/>
          <a:stretch>
            <a:fillRect/>
          </a:stretch>
        </p:blipFill>
        <p:spPr>
          <a:xfrm>
            <a:off x="8489418" y="2003527"/>
            <a:ext cx="1322037" cy="1284586"/>
          </a:xfrm>
          <a:prstGeom prst="rect">
            <a:avLst/>
          </a:prstGeom>
        </p:spPr>
      </p:pic>
      <p:pic>
        <p:nvPicPr>
          <p:cNvPr id="7" name="Bilde 6"/>
          <p:cNvPicPr>
            <a:picLocks noChangeAspect="1"/>
          </p:cNvPicPr>
          <p:nvPr/>
        </p:nvPicPr>
        <p:blipFill>
          <a:blip r:embed="rId5"/>
          <a:stretch>
            <a:fillRect/>
          </a:stretch>
        </p:blipFill>
        <p:spPr>
          <a:xfrm>
            <a:off x="1930022" y="2036765"/>
            <a:ext cx="1283565" cy="1283565"/>
          </a:xfrm>
          <a:prstGeom prst="rect">
            <a:avLst/>
          </a:prstGeom>
        </p:spPr>
      </p:pic>
      <p:pic>
        <p:nvPicPr>
          <p:cNvPr id="10" name="Bilde 9"/>
          <p:cNvPicPr>
            <a:picLocks noChangeAspect="1"/>
          </p:cNvPicPr>
          <p:nvPr/>
        </p:nvPicPr>
        <p:blipFill>
          <a:blip r:embed="rId6"/>
          <a:stretch>
            <a:fillRect/>
          </a:stretch>
        </p:blipFill>
        <p:spPr>
          <a:xfrm>
            <a:off x="4154012" y="2116738"/>
            <a:ext cx="1248328" cy="1229414"/>
          </a:xfrm>
          <a:prstGeom prst="rect">
            <a:avLst/>
          </a:prstGeom>
        </p:spPr>
      </p:pic>
      <p:pic>
        <p:nvPicPr>
          <p:cNvPr id="11" name="Bilde 10" descr="pekehånd.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520000">
            <a:off x="5059230" y="1997975"/>
            <a:ext cx="4351695" cy="5438468"/>
          </a:xfrm>
          <a:prstGeom prst="rect">
            <a:avLst/>
          </a:prstGeom>
        </p:spPr>
      </p:pic>
      <p:sp>
        <p:nvSpPr>
          <p:cNvPr id="3" name="Plassholder for lysbildenummer 2"/>
          <p:cNvSpPr>
            <a:spLocks noGrp="1"/>
          </p:cNvSpPr>
          <p:nvPr>
            <p:ph type="sldNum" sz="quarter" idx="12"/>
          </p:nvPr>
        </p:nvSpPr>
        <p:spPr/>
        <p:txBody>
          <a:bodyPr/>
          <a:lstStyle/>
          <a:p>
            <a:fld id="{73F3DB24-2D43-44B9-911C-E716D695C6CA}" type="slidenum">
              <a:rPr lang="nb-NO" smtClean="0"/>
              <a:t>7</a:t>
            </a:fld>
            <a:endParaRPr lang="nb-NO"/>
          </a:p>
        </p:txBody>
      </p:sp>
    </p:spTree>
    <p:extLst>
      <p:ext uri="{BB962C8B-B14F-4D97-AF65-F5344CB8AC3E}">
        <p14:creationId xmlns:p14="http://schemas.microsoft.com/office/powerpoint/2010/main" val="559182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e 14" descr="PC-vind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0617" y="1140497"/>
            <a:ext cx="7149840" cy="4480781"/>
          </a:xfrm>
          <a:prstGeom prst="rect">
            <a:avLst/>
          </a:prstGeom>
        </p:spPr>
      </p:pic>
      <p:sp>
        <p:nvSpPr>
          <p:cNvPr id="2" name="Tittel 1"/>
          <p:cNvSpPr>
            <a:spLocks noGrp="1"/>
          </p:cNvSpPr>
          <p:nvPr>
            <p:ph type="title"/>
          </p:nvPr>
        </p:nvSpPr>
        <p:spPr/>
        <p:txBody>
          <a:bodyPr/>
          <a:lstStyle/>
          <a:p>
            <a:r>
              <a:rPr lang="en-GB" sz="2400" dirty="0"/>
              <a:t>Opening a web browser and learning about web addresses</a:t>
            </a:r>
            <a:endParaRPr lang="nb-NO" sz="2400" dirty="0">
              <a:solidFill>
                <a:srgbClr val="000000"/>
              </a:solidFill>
            </a:endParaRP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Avrundet rektangel 8"/>
          <p:cNvSpPr/>
          <p:nvPr/>
        </p:nvSpPr>
        <p:spPr>
          <a:xfrm>
            <a:off x="3941324" y="607239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6" name="Bilde 15" descr="MAC.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8431" y="1910277"/>
            <a:ext cx="5646378" cy="4042562"/>
          </a:xfrm>
          <a:prstGeom prst="rect">
            <a:avLst/>
          </a:prstGeom>
        </p:spPr>
      </p:pic>
      <p:pic>
        <p:nvPicPr>
          <p:cNvPr id="12" name="Bilde 11" descr="nettbrette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0574" y="2673574"/>
            <a:ext cx="2913104" cy="3830192"/>
          </a:xfrm>
          <a:prstGeom prst="rect">
            <a:avLst/>
          </a:prstGeom>
        </p:spPr>
      </p:pic>
      <p:sp>
        <p:nvSpPr>
          <p:cNvPr id="13" name="Avrundet rektangel 12"/>
          <p:cNvSpPr/>
          <p:nvPr/>
        </p:nvSpPr>
        <p:spPr>
          <a:xfrm>
            <a:off x="7006265" y="6219607"/>
            <a:ext cx="239332" cy="18723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p:cNvSpPr txBox="1"/>
          <p:nvPr/>
        </p:nvSpPr>
        <p:spPr>
          <a:xfrm>
            <a:off x="565827" y="1165556"/>
            <a:ext cx="1342989" cy="646331"/>
          </a:xfrm>
          <a:prstGeom prst="rect">
            <a:avLst/>
          </a:prstGeom>
          <a:noFill/>
        </p:spPr>
        <p:txBody>
          <a:bodyPr wrap="square" rtlCol="0">
            <a:spAutoFit/>
          </a:bodyPr>
          <a:lstStyle/>
          <a:p>
            <a:r>
              <a:rPr lang="nb-NO">
                <a:solidFill>
                  <a:srgbClr val="000000"/>
                </a:solidFill>
              </a:rPr>
              <a:t>Adresselinje</a:t>
            </a:r>
          </a:p>
          <a:p>
            <a:r>
              <a:rPr lang="nb-NO">
                <a:solidFill>
                  <a:srgbClr val="000000"/>
                </a:solidFill>
              </a:rPr>
              <a:t>PC</a:t>
            </a:r>
          </a:p>
        </p:txBody>
      </p:sp>
      <p:cxnSp>
        <p:nvCxnSpPr>
          <p:cNvPr id="18" name="Rett pil 17"/>
          <p:cNvCxnSpPr/>
          <p:nvPr/>
        </p:nvCxnSpPr>
        <p:spPr>
          <a:xfrm>
            <a:off x="1936386" y="1383234"/>
            <a:ext cx="1596889" cy="12573"/>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TekstSylinder 18"/>
          <p:cNvSpPr txBox="1"/>
          <p:nvPr/>
        </p:nvSpPr>
        <p:spPr>
          <a:xfrm>
            <a:off x="528107" y="1970345"/>
            <a:ext cx="1433428" cy="646331"/>
          </a:xfrm>
          <a:prstGeom prst="rect">
            <a:avLst/>
          </a:prstGeom>
          <a:noFill/>
        </p:spPr>
        <p:txBody>
          <a:bodyPr wrap="square" rtlCol="0">
            <a:spAutoFit/>
          </a:bodyPr>
          <a:lstStyle/>
          <a:p>
            <a:r>
              <a:rPr lang="nb-NO">
                <a:solidFill>
                  <a:srgbClr val="000000"/>
                </a:solidFill>
              </a:rPr>
              <a:t>Adresselinje</a:t>
            </a:r>
          </a:p>
          <a:p>
            <a:r>
              <a:rPr lang="nb-NO">
                <a:solidFill>
                  <a:srgbClr val="000000"/>
                </a:solidFill>
              </a:rPr>
              <a:t>Mac</a:t>
            </a:r>
          </a:p>
        </p:txBody>
      </p:sp>
      <p:cxnSp>
        <p:nvCxnSpPr>
          <p:cNvPr id="20" name="Rett pil 19"/>
          <p:cNvCxnSpPr/>
          <p:nvPr/>
        </p:nvCxnSpPr>
        <p:spPr>
          <a:xfrm>
            <a:off x="1898664" y="2200596"/>
            <a:ext cx="1508872" cy="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30" name="Bilde 29" descr="nettbrettsøking.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05553" y="3067897"/>
            <a:ext cx="2419050" cy="2867745"/>
          </a:xfrm>
          <a:prstGeom prst="rect">
            <a:avLst/>
          </a:prstGeom>
        </p:spPr>
      </p:pic>
      <p:cxnSp>
        <p:nvCxnSpPr>
          <p:cNvPr id="31" name="Rett pil 30"/>
          <p:cNvCxnSpPr/>
          <p:nvPr/>
        </p:nvCxnSpPr>
        <p:spPr>
          <a:xfrm flipH="1">
            <a:off x="6048063" y="1370657"/>
            <a:ext cx="4501467" cy="25153"/>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4" name="TekstSylinder 33"/>
          <p:cNvSpPr txBox="1"/>
          <p:nvPr/>
        </p:nvSpPr>
        <p:spPr>
          <a:xfrm>
            <a:off x="10549530" y="1152981"/>
            <a:ext cx="1342989" cy="646331"/>
          </a:xfrm>
          <a:prstGeom prst="rect">
            <a:avLst/>
          </a:prstGeom>
          <a:noFill/>
        </p:spPr>
        <p:txBody>
          <a:bodyPr wrap="square" rtlCol="0">
            <a:spAutoFit/>
          </a:bodyPr>
          <a:lstStyle/>
          <a:p>
            <a:r>
              <a:rPr lang="nb-NO">
                <a:solidFill>
                  <a:srgbClr val="000000"/>
                </a:solidFill>
              </a:rPr>
              <a:t>Søkefelt</a:t>
            </a:r>
          </a:p>
          <a:p>
            <a:r>
              <a:rPr lang="nb-NO">
                <a:solidFill>
                  <a:srgbClr val="000000"/>
                </a:solidFill>
              </a:rPr>
              <a:t>PC</a:t>
            </a:r>
          </a:p>
        </p:txBody>
      </p:sp>
      <p:cxnSp>
        <p:nvCxnSpPr>
          <p:cNvPr id="35" name="Rett pil 34"/>
          <p:cNvCxnSpPr/>
          <p:nvPr/>
        </p:nvCxnSpPr>
        <p:spPr>
          <a:xfrm flipH="1">
            <a:off x="7380902" y="2200596"/>
            <a:ext cx="3156054" cy="3"/>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1" name="TekstSylinder 40"/>
          <p:cNvSpPr txBox="1"/>
          <p:nvPr/>
        </p:nvSpPr>
        <p:spPr>
          <a:xfrm>
            <a:off x="10562103" y="1945195"/>
            <a:ext cx="1342989" cy="646331"/>
          </a:xfrm>
          <a:prstGeom prst="rect">
            <a:avLst/>
          </a:prstGeom>
          <a:noFill/>
        </p:spPr>
        <p:txBody>
          <a:bodyPr wrap="square" rtlCol="0">
            <a:spAutoFit/>
          </a:bodyPr>
          <a:lstStyle/>
          <a:p>
            <a:r>
              <a:rPr lang="nb-NO">
                <a:solidFill>
                  <a:srgbClr val="000000"/>
                </a:solidFill>
              </a:rPr>
              <a:t>Søkefelt</a:t>
            </a:r>
          </a:p>
          <a:p>
            <a:r>
              <a:rPr lang="nb-NO">
                <a:solidFill>
                  <a:srgbClr val="000000"/>
                </a:solidFill>
              </a:rPr>
              <a:t>Mac</a:t>
            </a:r>
          </a:p>
        </p:txBody>
      </p:sp>
      <p:sp>
        <p:nvSpPr>
          <p:cNvPr id="47" name="TekstSylinder 46"/>
          <p:cNvSpPr txBox="1"/>
          <p:nvPr/>
        </p:nvSpPr>
        <p:spPr>
          <a:xfrm>
            <a:off x="565827" y="3026632"/>
            <a:ext cx="1342989" cy="923330"/>
          </a:xfrm>
          <a:prstGeom prst="rect">
            <a:avLst/>
          </a:prstGeom>
          <a:noFill/>
        </p:spPr>
        <p:txBody>
          <a:bodyPr wrap="square" rtlCol="0">
            <a:spAutoFit/>
          </a:bodyPr>
          <a:lstStyle/>
          <a:p>
            <a:r>
              <a:rPr lang="nb-NO">
                <a:solidFill>
                  <a:srgbClr val="000000"/>
                </a:solidFill>
              </a:rPr>
              <a:t>Adresselinje</a:t>
            </a:r>
          </a:p>
          <a:p>
            <a:r>
              <a:rPr lang="nb-NO">
                <a:solidFill>
                  <a:srgbClr val="000000"/>
                </a:solidFill>
              </a:rPr>
              <a:t>nettbrett</a:t>
            </a:r>
          </a:p>
          <a:p>
            <a:endParaRPr lang="nb-NO">
              <a:solidFill>
                <a:srgbClr val="000000"/>
              </a:solidFill>
            </a:endParaRPr>
          </a:p>
        </p:txBody>
      </p:sp>
      <p:cxnSp>
        <p:nvCxnSpPr>
          <p:cNvPr id="48" name="Rett pil 47"/>
          <p:cNvCxnSpPr/>
          <p:nvPr/>
        </p:nvCxnSpPr>
        <p:spPr>
          <a:xfrm flipV="1">
            <a:off x="1911238" y="3194008"/>
            <a:ext cx="4136824" cy="1257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0" name="Rett pil 49"/>
          <p:cNvCxnSpPr/>
          <p:nvPr/>
        </p:nvCxnSpPr>
        <p:spPr>
          <a:xfrm flipH="1">
            <a:off x="7820986" y="3470654"/>
            <a:ext cx="2640526" cy="1257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51" name="TekstSylinder 50"/>
          <p:cNvSpPr txBox="1"/>
          <p:nvPr/>
        </p:nvSpPr>
        <p:spPr>
          <a:xfrm>
            <a:off x="10486659" y="3215253"/>
            <a:ext cx="1342989" cy="646331"/>
          </a:xfrm>
          <a:prstGeom prst="rect">
            <a:avLst/>
          </a:prstGeom>
          <a:noFill/>
        </p:spPr>
        <p:txBody>
          <a:bodyPr wrap="square" rtlCol="0">
            <a:spAutoFit/>
          </a:bodyPr>
          <a:lstStyle/>
          <a:p>
            <a:r>
              <a:rPr lang="nb-NO">
                <a:solidFill>
                  <a:srgbClr val="000000"/>
                </a:solidFill>
              </a:rPr>
              <a:t>Søkefelt</a:t>
            </a:r>
          </a:p>
          <a:p>
            <a:r>
              <a:rPr lang="nb-NO">
                <a:solidFill>
                  <a:srgbClr val="000000"/>
                </a:solidFill>
              </a:rPr>
              <a:t>nettbrett</a:t>
            </a:r>
          </a:p>
        </p:txBody>
      </p:sp>
      <p:sp>
        <p:nvSpPr>
          <p:cNvPr id="3" name="Plassholder for lysbildenummer 2"/>
          <p:cNvSpPr>
            <a:spLocks noGrp="1"/>
          </p:cNvSpPr>
          <p:nvPr>
            <p:ph type="sldNum" sz="quarter" idx="12"/>
          </p:nvPr>
        </p:nvSpPr>
        <p:spPr/>
        <p:txBody>
          <a:bodyPr/>
          <a:lstStyle/>
          <a:p>
            <a:fld id="{73F3DB24-2D43-44B9-911C-E716D695C6CA}" type="slidenum">
              <a:rPr lang="nb-NO" smtClean="0"/>
              <a:t>8</a:t>
            </a:fld>
            <a:endParaRPr lang="nb-NO"/>
          </a:p>
        </p:txBody>
      </p:sp>
    </p:spTree>
    <p:extLst>
      <p:ext uri="{BB962C8B-B14F-4D97-AF65-F5344CB8AC3E}">
        <p14:creationId xmlns:p14="http://schemas.microsoft.com/office/powerpoint/2010/main" val="893115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sz="2400" dirty="0"/>
              <a:t>Opening a web browser and learning about web addresses</a:t>
            </a:r>
            <a:endParaRPr lang="nb-NO" sz="2400" dirty="0">
              <a:solidFill>
                <a:srgbClr val="000000"/>
              </a:solidFill>
            </a:endParaRP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Avrundet rektangel 8"/>
          <p:cNvSpPr/>
          <p:nvPr/>
        </p:nvSpPr>
        <p:spPr>
          <a:xfrm>
            <a:off x="3941324" y="607239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 name="Bilde 3"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0142" y="995990"/>
            <a:ext cx="8017764" cy="5309889"/>
          </a:xfrm>
          <a:prstGeom prst="rect">
            <a:avLst/>
          </a:prstGeom>
        </p:spPr>
      </p:pic>
      <p:sp>
        <p:nvSpPr>
          <p:cNvPr id="3" name="Plassholder for lysbildenummer 2"/>
          <p:cNvSpPr>
            <a:spLocks noGrp="1"/>
          </p:cNvSpPr>
          <p:nvPr>
            <p:ph type="sldNum" sz="quarter" idx="12"/>
          </p:nvPr>
        </p:nvSpPr>
        <p:spPr/>
        <p:txBody>
          <a:bodyPr/>
          <a:lstStyle/>
          <a:p>
            <a:fld id="{73F3DB24-2D43-44B9-911C-E716D695C6CA}" type="slidenum">
              <a:rPr lang="nb-NO" smtClean="0"/>
              <a:t>9</a:t>
            </a:fld>
            <a:endParaRPr lang="nb-NO"/>
          </a:p>
        </p:txBody>
      </p:sp>
    </p:spTree>
    <p:extLst>
      <p:ext uri="{BB962C8B-B14F-4D97-AF65-F5344CB8AC3E}">
        <p14:creationId xmlns:p14="http://schemas.microsoft.com/office/powerpoint/2010/main" val="40588970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2224</TotalTime>
  <Words>1640</Words>
  <Application>Microsoft Office PowerPoint</Application>
  <PresentationFormat>Widescreen</PresentationFormat>
  <Paragraphs>268</Paragraphs>
  <Slides>36</Slides>
  <Notes>35</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36</vt:i4>
      </vt:variant>
    </vt:vector>
  </HeadingPairs>
  <TitlesOfParts>
    <vt:vector size="41" baseType="lpstr">
      <vt:lpstr>Arial</vt:lpstr>
      <vt:lpstr>Calibri</vt:lpstr>
      <vt:lpstr>Calibri Light</vt:lpstr>
      <vt:lpstr>Wingdings</vt:lpstr>
      <vt:lpstr>Office-tema</vt:lpstr>
      <vt:lpstr>LEARNING TO USE THE INTERNET</vt:lpstr>
      <vt:lpstr>Part 1</vt:lpstr>
      <vt:lpstr>Opening a web browser and learning about web addresses</vt:lpstr>
      <vt:lpstr>Opening a web browser and learning about web addresses</vt:lpstr>
      <vt:lpstr>Opening a web browser and learning about web addresses</vt:lpstr>
      <vt:lpstr>Opening a web browser and learning about web addresses</vt:lpstr>
      <vt:lpstr>Opening a web browser and learning about web addresses</vt:lpstr>
      <vt:lpstr>Opening a web browser and learning about web addresses</vt:lpstr>
      <vt:lpstr>Opening a web browser and learning about web addresses</vt:lpstr>
      <vt:lpstr>Opening a web browser and learning about web addresses</vt:lpstr>
      <vt:lpstr>Opening a web browser and learning about web addresses</vt:lpstr>
      <vt:lpstr>Opening a web browser and learning about web addresses</vt:lpstr>
      <vt:lpstr>Opening a web browser and learning about web addresses</vt:lpstr>
      <vt:lpstr>Part 2</vt:lpstr>
      <vt:lpstr>Navigating a website</vt:lpstr>
      <vt:lpstr>Navigating a website</vt:lpstr>
      <vt:lpstr>Navigating a website</vt:lpstr>
      <vt:lpstr>Navigating a website</vt:lpstr>
      <vt:lpstr>Part 3</vt:lpstr>
      <vt:lpstr>Searching using one or more search words</vt:lpstr>
      <vt:lpstr>Searching using one or more search words</vt:lpstr>
      <vt:lpstr>Searching using one or more search words</vt:lpstr>
      <vt:lpstr>Searching using one or more search words</vt:lpstr>
      <vt:lpstr>Searching using one or more search words</vt:lpstr>
      <vt:lpstr>Searching using one or more search words</vt:lpstr>
      <vt:lpstr>Searching using one or more search words</vt:lpstr>
      <vt:lpstr>Searching using one or more search words</vt:lpstr>
      <vt:lpstr>Searching using one or more search words</vt:lpstr>
      <vt:lpstr>Part 4</vt:lpstr>
      <vt:lpstr>Tabs</vt:lpstr>
      <vt:lpstr>Tabs</vt:lpstr>
      <vt:lpstr>Tabs</vt:lpstr>
      <vt:lpstr>Tabs</vt:lpstr>
      <vt:lpstr>Tabs</vt:lpstr>
      <vt:lpstr>Tabs</vt:lpstr>
      <vt:lpstr>Ferdig – godt jobba alle sammen!</vt:lpstr>
    </vt:vector>
  </TitlesOfParts>
  <Company>STATEN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Ida Aspeslåen Erikstad</dc:creator>
  <cp:lastModifiedBy>Eddie Pedersen</cp:lastModifiedBy>
  <cp:revision>428</cp:revision>
  <dcterms:created xsi:type="dcterms:W3CDTF">2015-09-22T07:17:48Z</dcterms:created>
  <dcterms:modified xsi:type="dcterms:W3CDTF">2019-06-21T07:55:07Z</dcterms:modified>
</cp:coreProperties>
</file>